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embeddedFontLst>
    <p:embeddedFont>
      <p:font typeface="Poppins"/>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Poppins-bold.fntdata"/><Relationship Id="rId10" Type="http://schemas.openxmlformats.org/officeDocument/2006/relationships/slide" Target="slides/slide5.xml"/><Relationship Id="rId32" Type="http://schemas.openxmlformats.org/officeDocument/2006/relationships/font" Target="fonts/Poppins-regular.fntdata"/><Relationship Id="rId13" Type="http://schemas.openxmlformats.org/officeDocument/2006/relationships/slide" Target="slides/slide8.xml"/><Relationship Id="rId35" Type="http://schemas.openxmlformats.org/officeDocument/2006/relationships/font" Target="fonts/Poppins-boldItalic.fntdata"/><Relationship Id="rId12" Type="http://schemas.openxmlformats.org/officeDocument/2006/relationships/slide" Target="slides/slide7.xml"/><Relationship Id="rId34" Type="http://schemas.openxmlformats.org/officeDocument/2006/relationships/font" Target="fonts/Poppins-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presentation/d/1hqwZxAs7xRcPoTFoVjCzzMGqEUoyl51GS7eIsFzQCtA/view" TargetMode="External"/><Relationship Id="rId22" Type="http://schemas.openxmlformats.org/officeDocument/2006/relationships/hyperlink" Target="https://docs.google.com/document/d/12EKzXOX9UxbW-APamcHgXDpZf9jaI04YYHT_T0YrDcI/pub" TargetMode="External"/><Relationship Id="rId21" Type="http://schemas.openxmlformats.org/officeDocument/2006/relationships/hyperlink" Target="https://docs.google.com/document/d/12EKzXOX9UxbW-APamcHgXDpZf9jaI04YYHT_T0YrDcI/edit?usp=sharing" TargetMode="External"/><Relationship Id="rId24" Type="http://schemas.openxmlformats.org/officeDocument/2006/relationships/hyperlink" Target="https://docs.google.com/presentation/d/1EWzma3V-gaypjpMUd7m-q-21rMNhVLWJaiVCI3tCsj4/edit?usp=sharing" TargetMode="External"/><Relationship Id="rId23" Type="http://schemas.openxmlformats.org/officeDocument/2006/relationships/hyperlink" Target="https://docs.google.com/document/d/12EKzXOX9UxbW-APamcHgXDpZf9jaI04YYHT_T0YrDcI/view" TargetMode="External"/><Relationship Id="rId1" Type="http://schemas.openxmlformats.org/officeDocument/2006/relationships/notesMaster" Target="../notesMasters/notesMaster1.xml"/><Relationship Id="rId2" Type="http://schemas.openxmlformats.org/officeDocument/2006/relationships/hyperlink" Target="https://drive.google.com/drive/folders/11FS9t4cO3mzuaRgZXZ55ix9U3FdVcwHn?usp=sharing" TargetMode="External"/><Relationship Id="rId3" Type="http://schemas.openxmlformats.org/officeDocument/2006/relationships/hyperlink" Target="https://docs.google.com/document/d/17Pfl9vPBwpBSfR0UoU0OdTldB90I5lx_ig5gGJNwI8Q/edit?usp=sharing" TargetMode="External"/><Relationship Id="rId4" Type="http://schemas.openxmlformats.org/officeDocument/2006/relationships/hyperlink" Target="https://docs.google.com/document/d/17Pfl9vPBwpBSfR0UoU0OdTldB90I5lx_ig5gGJNwI8Q/pub" TargetMode="External"/><Relationship Id="rId9" Type="http://schemas.openxmlformats.org/officeDocument/2006/relationships/hyperlink" Target="https://docs.google.com/document/d/19QnYAPPxW-abcJnN-I3TfPSHdZNgnp2kQNVwyEczMXA/edit?usp=sharing" TargetMode="External"/><Relationship Id="rId26" Type="http://schemas.openxmlformats.org/officeDocument/2006/relationships/hyperlink" Target="https://docs.google.com/presentation/d/1EWzma3V-gaypjpMUd7m-q-21rMNhVLWJaiVCI3tCsj4/view" TargetMode="External"/><Relationship Id="rId25" Type="http://schemas.openxmlformats.org/officeDocument/2006/relationships/hyperlink" Target="https://docs.google.com/presentation/d/1EWzma3V-gaypjpMUd7m-q-21rMNhVLWJaiVCI3tCsj4/pub" TargetMode="External"/><Relationship Id="rId28" Type="http://schemas.openxmlformats.org/officeDocument/2006/relationships/hyperlink" Target="https://docs.google.com/document/d/10FisUyDwvIpUJ3h9p1kJvjq4NCJmwk9tRkFOvR6exBU/pub" TargetMode="External"/><Relationship Id="rId27" Type="http://schemas.openxmlformats.org/officeDocument/2006/relationships/hyperlink" Target="https://docs.google.com/document/d/10FisUyDwvIpUJ3h9p1kJvjq4NCJmwk9tRkFOvR6exBU/edit?usp=sharing" TargetMode="External"/><Relationship Id="rId5" Type="http://schemas.openxmlformats.org/officeDocument/2006/relationships/hyperlink" Target="https://docs.google.com/document/d/17Pfl9vPBwpBSfR0UoU0OdTldB90I5lx_ig5gGJNwI8Q/view" TargetMode="External"/><Relationship Id="rId6" Type="http://schemas.openxmlformats.org/officeDocument/2006/relationships/hyperlink" Target="https://docs.google.com/presentation/d/1tdjZGJOE37rGEOPwGspAL0u3gbc_ss-g0b1UtyKydPo/edit?usp=sharing" TargetMode="External"/><Relationship Id="rId29" Type="http://schemas.openxmlformats.org/officeDocument/2006/relationships/hyperlink" Target="https://docs.google.com/document/d/10FisUyDwvIpUJ3h9p1kJvjq4NCJmwk9tRkFOvR6exBU/view" TargetMode="External"/><Relationship Id="rId7" Type="http://schemas.openxmlformats.org/officeDocument/2006/relationships/hyperlink" Target="https://docs.google.com/presentation/d/1tdjZGJOE37rGEOPwGspAL0u3gbc_ss-g0b1UtyKydPo/pub" TargetMode="External"/><Relationship Id="rId8" Type="http://schemas.openxmlformats.org/officeDocument/2006/relationships/hyperlink" Target="https://docs.google.com/presentation/d/1tdjZGJOE37rGEOPwGspAL0u3gbc_ss-g0b1UtyKydPo/view" TargetMode="External"/><Relationship Id="rId31" Type="http://schemas.openxmlformats.org/officeDocument/2006/relationships/hyperlink" Target="https://docs.google.com/presentation/d/1z-Hys4eRc3ZOt9ml88xkCEtpjpDiPZb70FD_Tr_fpHs/pub" TargetMode="External"/><Relationship Id="rId30" Type="http://schemas.openxmlformats.org/officeDocument/2006/relationships/hyperlink" Target="https://docs.google.com/presentation/d/1z-Hys4eRc3ZOt9ml88xkCEtpjpDiPZb70FD_Tr_fpHs/edit?usp=sharing" TargetMode="External"/><Relationship Id="rId11" Type="http://schemas.openxmlformats.org/officeDocument/2006/relationships/hyperlink" Target="https://docs.google.com/document/d/19QnYAPPxW-abcJnN-I3TfPSHdZNgnp2kQNVwyEczMXA/view" TargetMode="External"/><Relationship Id="rId33" Type="http://schemas.openxmlformats.org/officeDocument/2006/relationships/hyperlink" Target="https://docs.google.com/document/d/1STmD_qZYrQYtJyzJET3gNjFwsxXI3_nDdbANiGOPPKM/edit?usp=sharing" TargetMode="External"/><Relationship Id="rId10" Type="http://schemas.openxmlformats.org/officeDocument/2006/relationships/hyperlink" Target="https://docs.google.com/document/d/19QnYAPPxW-abcJnN-I3TfPSHdZNgnp2kQNVwyEczMXA/pub" TargetMode="External"/><Relationship Id="rId32" Type="http://schemas.openxmlformats.org/officeDocument/2006/relationships/hyperlink" Target="https://docs.google.com/presentation/d/1z-Hys4eRc3ZOt9ml88xkCEtpjpDiPZb70FD_Tr_fpHs/view" TargetMode="External"/><Relationship Id="rId13" Type="http://schemas.openxmlformats.org/officeDocument/2006/relationships/hyperlink" Target="https://docs.google.com/presentation/d/1r_Vgs_OoDV5FS02RNWz6nEIqFePvrSLagqTDY-lmCok/pub" TargetMode="External"/><Relationship Id="rId35" Type="http://schemas.openxmlformats.org/officeDocument/2006/relationships/hyperlink" Target="https://docs.google.com/document/d/1STmD_qZYrQYtJyzJET3gNjFwsxXI3_nDdbANiGOPPKM/view" TargetMode="External"/><Relationship Id="rId12" Type="http://schemas.openxmlformats.org/officeDocument/2006/relationships/hyperlink" Target="https://docs.google.com/presentation/d/1r_Vgs_OoDV5FS02RNWz6nEIqFePvrSLagqTDY-lmCok/edit?usp=sharing" TargetMode="External"/><Relationship Id="rId34" Type="http://schemas.openxmlformats.org/officeDocument/2006/relationships/hyperlink" Target="https://docs.google.com/document/d/1STmD_qZYrQYtJyzJET3gNjFwsxXI3_nDdbANiGOPPKM/pub" TargetMode="External"/><Relationship Id="rId15" Type="http://schemas.openxmlformats.org/officeDocument/2006/relationships/hyperlink" Target="https://docs.google.com/document/d/1dkhJHG4N32f3Si8ZMHCv90F5T0uubfwcKMRi9WLAJiw/edit?usp=sharing" TargetMode="External"/><Relationship Id="rId37" Type="http://schemas.openxmlformats.org/officeDocument/2006/relationships/hyperlink" Target="https://docs.google.com/presentation/d/1TU5I3SMLY2RQ4NMGbP9jrGRuyumnlnY5haIb80FtpTg/pub" TargetMode="External"/><Relationship Id="rId14" Type="http://schemas.openxmlformats.org/officeDocument/2006/relationships/hyperlink" Target="https://docs.google.com/presentation/d/1r_Vgs_OoDV5FS02RNWz6nEIqFePvrSLagqTDY-lmCok/view" TargetMode="External"/><Relationship Id="rId36" Type="http://schemas.openxmlformats.org/officeDocument/2006/relationships/hyperlink" Target="https://docs.google.com/presentation/d/1TU5I3SMLY2RQ4NMGbP9jrGRuyumnlnY5haIb80FtpTg/edit?usp=sharing" TargetMode="External"/><Relationship Id="rId17" Type="http://schemas.openxmlformats.org/officeDocument/2006/relationships/hyperlink" Target="https://docs.google.com/document/d/1dkhJHG4N32f3Si8ZMHCv90F5T0uubfwcKMRi9WLAJiw/view" TargetMode="External"/><Relationship Id="rId16" Type="http://schemas.openxmlformats.org/officeDocument/2006/relationships/hyperlink" Target="https://docs.google.com/document/d/1dkhJHG4N32f3Si8ZMHCv90F5T0uubfwcKMRi9WLAJiw/pub" TargetMode="External"/><Relationship Id="rId38" Type="http://schemas.openxmlformats.org/officeDocument/2006/relationships/hyperlink" Target="https://docs.google.com/presentation/d/1TU5I3SMLY2RQ4NMGbP9jrGRuyumnlnY5haIb80FtpTg/view" TargetMode="External"/><Relationship Id="rId19" Type="http://schemas.openxmlformats.org/officeDocument/2006/relationships/hyperlink" Target="https://docs.google.com/presentation/d/1hqwZxAs7xRcPoTFoVjCzzMGqEUoyl51GS7eIsFzQCtA/pub" TargetMode="External"/><Relationship Id="rId18" Type="http://schemas.openxmlformats.org/officeDocument/2006/relationships/hyperlink" Target="https://docs.google.com/presentation/d/1hqwZxAs7xRcPoTFoVjCzzMGqEUoyl51GS7eIsFzQCtA/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0" Type="http://schemas.openxmlformats.org/officeDocument/2006/relationships/hyperlink" Target="https://docs.google.com/presentation/d/1hqwZxAs7xRcPoTFoVjCzzMGqEUoyl51GS7eIsFzQCtA/view" TargetMode="External"/><Relationship Id="rId22" Type="http://schemas.openxmlformats.org/officeDocument/2006/relationships/hyperlink" Target="https://docs.google.com/document/d/12EKzXOX9UxbW-APamcHgXDpZf9jaI04YYHT_T0YrDcI/pub" TargetMode="External"/><Relationship Id="rId21" Type="http://schemas.openxmlformats.org/officeDocument/2006/relationships/hyperlink" Target="https://docs.google.com/document/d/12EKzXOX9UxbW-APamcHgXDpZf9jaI04YYHT_T0YrDcI/edit?usp=sharing" TargetMode="External"/><Relationship Id="rId24" Type="http://schemas.openxmlformats.org/officeDocument/2006/relationships/hyperlink" Target="https://docs.google.com/presentation/d/1EWzma3V-gaypjpMUd7m-q-21rMNhVLWJaiVCI3tCsj4/edit?usp=sharing" TargetMode="External"/><Relationship Id="rId23" Type="http://schemas.openxmlformats.org/officeDocument/2006/relationships/hyperlink" Target="https://docs.google.com/document/d/12EKzXOX9UxbW-APamcHgXDpZf9jaI04YYHT_T0YrDcI/view" TargetMode="External"/><Relationship Id="rId1" Type="http://schemas.openxmlformats.org/officeDocument/2006/relationships/notesMaster" Target="../notesMasters/notesMaster1.xml"/><Relationship Id="rId2" Type="http://schemas.openxmlformats.org/officeDocument/2006/relationships/hyperlink" Target="https://drive.google.com/drive/folders/11FS9t4cO3mzuaRgZXZ55ix9U3FdVcwHn?usp=sharing" TargetMode="External"/><Relationship Id="rId3" Type="http://schemas.openxmlformats.org/officeDocument/2006/relationships/hyperlink" Target="https://docs.google.com/document/d/17Pfl9vPBwpBSfR0UoU0OdTldB90I5lx_ig5gGJNwI8Q/edit?usp=sharing" TargetMode="External"/><Relationship Id="rId4" Type="http://schemas.openxmlformats.org/officeDocument/2006/relationships/hyperlink" Target="https://docs.google.com/document/d/17Pfl9vPBwpBSfR0UoU0OdTldB90I5lx_ig5gGJNwI8Q/pub" TargetMode="External"/><Relationship Id="rId9" Type="http://schemas.openxmlformats.org/officeDocument/2006/relationships/hyperlink" Target="https://docs.google.com/document/d/19QnYAPPxW-abcJnN-I3TfPSHdZNgnp2kQNVwyEczMXA/edit?usp=sharing" TargetMode="External"/><Relationship Id="rId26" Type="http://schemas.openxmlformats.org/officeDocument/2006/relationships/hyperlink" Target="https://docs.google.com/presentation/d/1EWzma3V-gaypjpMUd7m-q-21rMNhVLWJaiVCI3tCsj4/view" TargetMode="External"/><Relationship Id="rId25" Type="http://schemas.openxmlformats.org/officeDocument/2006/relationships/hyperlink" Target="https://docs.google.com/presentation/d/1EWzma3V-gaypjpMUd7m-q-21rMNhVLWJaiVCI3tCsj4/pub" TargetMode="External"/><Relationship Id="rId28" Type="http://schemas.openxmlformats.org/officeDocument/2006/relationships/hyperlink" Target="https://docs.google.com/document/d/10FisUyDwvIpUJ3h9p1kJvjq4NCJmwk9tRkFOvR6exBU/pub" TargetMode="External"/><Relationship Id="rId27" Type="http://schemas.openxmlformats.org/officeDocument/2006/relationships/hyperlink" Target="https://docs.google.com/document/d/10FisUyDwvIpUJ3h9p1kJvjq4NCJmwk9tRkFOvR6exBU/edit?usp=sharing" TargetMode="External"/><Relationship Id="rId5" Type="http://schemas.openxmlformats.org/officeDocument/2006/relationships/hyperlink" Target="https://docs.google.com/document/d/17Pfl9vPBwpBSfR0UoU0OdTldB90I5lx_ig5gGJNwI8Q/view" TargetMode="External"/><Relationship Id="rId6" Type="http://schemas.openxmlformats.org/officeDocument/2006/relationships/hyperlink" Target="https://docs.google.com/presentation/d/1tdjZGJOE37rGEOPwGspAL0u3gbc_ss-g0b1UtyKydPo/edit?usp=sharing" TargetMode="External"/><Relationship Id="rId29" Type="http://schemas.openxmlformats.org/officeDocument/2006/relationships/hyperlink" Target="https://docs.google.com/document/d/10FisUyDwvIpUJ3h9p1kJvjq4NCJmwk9tRkFOvR6exBU/view" TargetMode="External"/><Relationship Id="rId7" Type="http://schemas.openxmlformats.org/officeDocument/2006/relationships/hyperlink" Target="https://docs.google.com/presentation/d/1tdjZGJOE37rGEOPwGspAL0u3gbc_ss-g0b1UtyKydPo/pub" TargetMode="External"/><Relationship Id="rId8" Type="http://schemas.openxmlformats.org/officeDocument/2006/relationships/hyperlink" Target="https://docs.google.com/presentation/d/1tdjZGJOE37rGEOPwGspAL0u3gbc_ss-g0b1UtyKydPo/view" TargetMode="External"/><Relationship Id="rId31" Type="http://schemas.openxmlformats.org/officeDocument/2006/relationships/hyperlink" Target="https://docs.google.com/presentation/d/1z-Hys4eRc3ZOt9ml88xkCEtpjpDiPZb70FD_Tr_fpHs/pub" TargetMode="External"/><Relationship Id="rId30" Type="http://schemas.openxmlformats.org/officeDocument/2006/relationships/hyperlink" Target="https://docs.google.com/presentation/d/1z-Hys4eRc3ZOt9ml88xkCEtpjpDiPZb70FD_Tr_fpHs/edit?usp=sharing" TargetMode="External"/><Relationship Id="rId11" Type="http://schemas.openxmlformats.org/officeDocument/2006/relationships/hyperlink" Target="https://docs.google.com/document/d/19QnYAPPxW-abcJnN-I3TfPSHdZNgnp2kQNVwyEczMXA/view" TargetMode="External"/><Relationship Id="rId33" Type="http://schemas.openxmlformats.org/officeDocument/2006/relationships/hyperlink" Target="https://docs.google.com/document/d/1STmD_qZYrQYtJyzJET3gNjFwsxXI3_nDdbANiGOPPKM/edit?usp=sharing" TargetMode="External"/><Relationship Id="rId10" Type="http://schemas.openxmlformats.org/officeDocument/2006/relationships/hyperlink" Target="https://docs.google.com/document/d/19QnYAPPxW-abcJnN-I3TfPSHdZNgnp2kQNVwyEczMXA/pub" TargetMode="External"/><Relationship Id="rId32" Type="http://schemas.openxmlformats.org/officeDocument/2006/relationships/hyperlink" Target="https://docs.google.com/presentation/d/1z-Hys4eRc3ZOt9ml88xkCEtpjpDiPZb70FD_Tr_fpHs/view" TargetMode="External"/><Relationship Id="rId13" Type="http://schemas.openxmlformats.org/officeDocument/2006/relationships/hyperlink" Target="https://docs.google.com/presentation/d/1r_Vgs_OoDV5FS02RNWz6nEIqFePvrSLagqTDY-lmCok/pub" TargetMode="External"/><Relationship Id="rId35" Type="http://schemas.openxmlformats.org/officeDocument/2006/relationships/hyperlink" Target="https://docs.google.com/document/d/1STmD_qZYrQYtJyzJET3gNjFwsxXI3_nDdbANiGOPPKM/view" TargetMode="External"/><Relationship Id="rId12" Type="http://schemas.openxmlformats.org/officeDocument/2006/relationships/hyperlink" Target="https://docs.google.com/presentation/d/1r_Vgs_OoDV5FS02RNWz6nEIqFePvrSLagqTDY-lmCok/edit?usp=sharing" TargetMode="External"/><Relationship Id="rId34" Type="http://schemas.openxmlformats.org/officeDocument/2006/relationships/hyperlink" Target="https://docs.google.com/document/d/1STmD_qZYrQYtJyzJET3gNjFwsxXI3_nDdbANiGOPPKM/pub" TargetMode="External"/><Relationship Id="rId15" Type="http://schemas.openxmlformats.org/officeDocument/2006/relationships/hyperlink" Target="https://docs.google.com/document/d/1dkhJHG4N32f3Si8ZMHCv90F5T0uubfwcKMRi9WLAJiw/edit?usp=sharing" TargetMode="External"/><Relationship Id="rId37" Type="http://schemas.openxmlformats.org/officeDocument/2006/relationships/hyperlink" Target="https://docs.google.com/presentation/d/1TU5I3SMLY2RQ4NMGbP9jrGRuyumnlnY5haIb80FtpTg/pub" TargetMode="External"/><Relationship Id="rId14" Type="http://schemas.openxmlformats.org/officeDocument/2006/relationships/hyperlink" Target="https://docs.google.com/presentation/d/1r_Vgs_OoDV5FS02RNWz6nEIqFePvrSLagqTDY-lmCok/view" TargetMode="External"/><Relationship Id="rId36" Type="http://schemas.openxmlformats.org/officeDocument/2006/relationships/hyperlink" Target="https://docs.google.com/presentation/d/1TU5I3SMLY2RQ4NMGbP9jrGRuyumnlnY5haIb80FtpTg/edit?usp=sharing" TargetMode="External"/><Relationship Id="rId17" Type="http://schemas.openxmlformats.org/officeDocument/2006/relationships/hyperlink" Target="https://docs.google.com/document/d/1dkhJHG4N32f3Si8ZMHCv90F5T0uubfwcKMRi9WLAJiw/view" TargetMode="External"/><Relationship Id="rId16" Type="http://schemas.openxmlformats.org/officeDocument/2006/relationships/hyperlink" Target="https://docs.google.com/document/d/1dkhJHG4N32f3Si8ZMHCv90F5T0uubfwcKMRi9WLAJiw/pub" TargetMode="External"/><Relationship Id="rId38" Type="http://schemas.openxmlformats.org/officeDocument/2006/relationships/hyperlink" Target="https://docs.google.com/presentation/d/1TU5I3SMLY2RQ4NMGbP9jrGRuyumnlnY5haIb80FtpTg/view" TargetMode="External"/><Relationship Id="rId19" Type="http://schemas.openxmlformats.org/officeDocument/2006/relationships/hyperlink" Target="https://docs.google.com/presentation/d/1hqwZxAs7xRcPoTFoVjCzzMGqEUoyl51GS7eIsFzQCtA/pub" TargetMode="External"/><Relationship Id="rId18" Type="http://schemas.openxmlformats.org/officeDocument/2006/relationships/hyperlink" Target="https://docs.google.com/presentation/d/1hqwZxAs7xRcPoTFoVjCzzMGqEUoyl51GS7eIsFzQCtA/edit?usp=sharing" TargetMode="Externa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68655419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68655419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https://drive.google.com/drive/folders/11FS9t4cO3mzuaRgZXZ55ix9U3FdVcwHn?usp=sharing</a:t>
            </a:r>
            <a:endParaRPr sz="1000"/>
          </a:p>
          <a:p>
            <a:pPr indent="0" lvl="0" marL="0" rtl="0" algn="l">
              <a:spcBef>
                <a:spcPts val="0"/>
              </a:spcBef>
              <a:spcAft>
                <a:spcPts val="0"/>
              </a:spcAft>
              <a:buNone/>
            </a:pPr>
            <a:r>
              <a:rPr lang="en" sz="1000" u="sng">
                <a:solidFill>
                  <a:schemeClr val="hlink"/>
                </a:solidFill>
                <a:hlinkClick r:id="rId3"/>
              </a:rPr>
              <a:t>https://docs.google.com/document/d/17Pfl9vPBwpBSfR0UoU0OdTldB90I5lx_ig5gGJNwI8Q/edit?usp=sharing</a:t>
            </a:r>
            <a:endParaRPr sz="1000"/>
          </a:p>
          <a:p>
            <a:pPr indent="0" lvl="0" marL="0" rtl="0" algn="l">
              <a:spcBef>
                <a:spcPts val="0"/>
              </a:spcBef>
              <a:spcAft>
                <a:spcPts val="0"/>
              </a:spcAft>
              <a:buNone/>
            </a:pPr>
            <a:r>
              <a:rPr lang="en" sz="1000" u="sng">
                <a:solidFill>
                  <a:schemeClr val="hlink"/>
                </a:solidFill>
                <a:hlinkClick r:id="rId4"/>
              </a:rPr>
              <a:t>https://docs.google.com/document/d/17Pfl9vPBwpBSfR0UoU0OdTldB90I5lx_ig5gGJNwI8Q/pub</a:t>
            </a:r>
            <a:endParaRPr sz="1000"/>
          </a:p>
          <a:p>
            <a:pPr indent="0" lvl="0" marL="0" rtl="0" algn="l">
              <a:spcBef>
                <a:spcPts val="0"/>
              </a:spcBef>
              <a:spcAft>
                <a:spcPts val="0"/>
              </a:spcAft>
              <a:buNone/>
            </a:pPr>
            <a:r>
              <a:rPr lang="en" sz="1000" u="sng">
                <a:solidFill>
                  <a:schemeClr val="hlink"/>
                </a:solidFill>
                <a:hlinkClick r:id="rId5"/>
              </a:rPr>
              <a:t>https://docs.google.com/document/d/17Pfl9vPBwpBSfR0UoU0OdTldB90I5lx_ig5gGJNwI8Q/view</a:t>
            </a:r>
            <a:endParaRPr sz="1000"/>
          </a:p>
          <a:p>
            <a:pPr indent="0" lvl="0" marL="0" rtl="0" algn="l">
              <a:spcBef>
                <a:spcPts val="0"/>
              </a:spcBef>
              <a:spcAft>
                <a:spcPts val="0"/>
              </a:spcAft>
              <a:buNone/>
            </a:pPr>
            <a:r>
              <a:rPr lang="en" sz="1000" u="sng">
                <a:solidFill>
                  <a:schemeClr val="hlink"/>
                </a:solidFill>
                <a:hlinkClick r:id="rId6"/>
              </a:rPr>
              <a:t>https://docs.google.com/presentation/d/1tdjZGJOE37rGEOPwGspAL0u3gbc_ss-g0b1UtyKydPo/edit?usp=sharing</a:t>
            </a:r>
            <a:endParaRPr sz="1000"/>
          </a:p>
          <a:p>
            <a:pPr indent="0" lvl="0" marL="0" rtl="0" algn="l">
              <a:spcBef>
                <a:spcPts val="0"/>
              </a:spcBef>
              <a:spcAft>
                <a:spcPts val="0"/>
              </a:spcAft>
              <a:buNone/>
            </a:pPr>
            <a:r>
              <a:rPr lang="en" sz="1000" u="sng">
                <a:solidFill>
                  <a:schemeClr val="hlink"/>
                </a:solidFill>
                <a:hlinkClick r:id="rId7"/>
              </a:rPr>
              <a:t>https://docs.google.com/presentation/d/1tdjZGJOE37rGEOPwGspAL0u3gbc_ss-g0b1UtyKydPo/pub</a:t>
            </a:r>
            <a:endParaRPr sz="1000"/>
          </a:p>
          <a:p>
            <a:pPr indent="0" lvl="0" marL="0" rtl="0" algn="l">
              <a:spcBef>
                <a:spcPts val="0"/>
              </a:spcBef>
              <a:spcAft>
                <a:spcPts val="0"/>
              </a:spcAft>
              <a:buNone/>
            </a:pPr>
            <a:r>
              <a:rPr lang="en" sz="1000" u="sng">
                <a:solidFill>
                  <a:schemeClr val="hlink"/>
                </a:solidFill>
                <a:hlinkClick r:id="rId8"/>
              </a:rPr>
              <a:t>https://docs.google.com/presentation/d/1tdjZGJOE37rGEOPwGspAL0u3gbc_ss-g0b1UtyKydPo/view</a:t>
            </a:r>
            <a:endParaRPr sz="1000"/>
          </a:p>
          <a:p>
            <a:pPr indent="0" lvl="0" marL="0" rtl="0" algn="l">
              <a:spcBef>
                <a:spcPts val="0"/>
              </a:spcBef>
              <a:spcAft>
                <a:spcPts val="0"/>
              </a:spcAft>
              <a:buNone/>
            </a:pPr>
            <a:r>
              <a:rPr lang="en" sz="1000" u="sng">
                <a:solidFill>
                  <a:schemeClr val="hlink"/>
                </a:solidFill>
                <a:hlinkClick r:id="rId9"/>
              </a:rPr>
              <a:t>https://docs.google.com/document/d/19QnYAPPxW-abcJnN-I3TfPSHdZNgnp2kQNVwyEczMXA/edit?usp=sharing</a:t>
            </a:r>
            <a:endParaRPr sz="1000"/>
          </a:p>
          <a:p>
            <a:pPr indent="0" lvl="0" marL="0" rtl="0" algn="l">
              <a:spcBef>
                <a:spcPts val="0"/>
              </a:spcBef>
              <a:spcAft>
                <a:spcPts val="0"/>
              </a:spcAft>
              <a:buNone/>
            </a:pPr>
            <a:r>
              <a:rPr lang="en" sz="1000" u="sng">
                <a:solidFill>
                  <a:schemeClr val="hlink"/>
                </a:solidFill>
                <a:hlinkClick r:id="rId10"/>
              </a:rPr>
              <a:t>https://docs.google.com/document/d/19QnYAPPxW-abcJnN-I3TfPSHdZNgnp2kQNVwyEczMXA/pub</a:t>
            </a:r>
            <a:endParaRPr sz="1000"/>
          </a:p>
          <a:p>
            <a:pPr indent="0" lvl="0" marL="0" rtl="0" algn="l">
              <a:spcBef>
                <a:spcPts val="0"/>
              </a:spcBef>
              <a:spcAft>
                <a:spcPts val="0"/>
              </a:spcAft>
              <a:buNone/>
            </a:pPr>
            <a:r>
              <a:rPr lang="en" sz="1000" u="sng">
                <a:solidFill>
                  <a:schemeClr val="hlink"/>
                </a:solidFill>
                <a:hlinkClick r:id="rId11"/>
              </a:rPr>
              <a:t>https://docs.google.com/document/d/19QnYAPPxW-abcJnN-I3TfPSHdZNgnp2kQNVwyEczMXA/view</a:t>
            </a:r>
            <a:endParaRPr sz="1000"/>
          </a:p>
          <a:p>
            <a:pPr indent="0" lvl="0" marL="0" rtl="0" algn="l">
              <a:spcBef>
                <a:spcPts val="0"/>
              </a:spcBef>
              <a:spcAft>
                <a:spcPts val="0"/>
              </a:spcAft>
              <a:buNone/>
            </a:pPr>
            <a:r>
              <a:rPr lang="en" sz="1000" u="sng">
                <a:solidFill>
                  <a:schemeClr val="hlink"/>
                </a:solidFill>
                <a:hlinkClick r:id="rId12"/>
              </a:rPr>
              <a:t>https://docs.google.com/presentation/d/1r_Vgs_OoDV5FS02RNWz6nEIqFePvrSLagqTDY-lmCok/edit?usp=sharing</a:t>
            </a:r>
            <a:endParaRPr sz="1000"/>
          </a:p>
          <a:p>
            <a:pPr indent="0" lvl="0" marL="0" rtl="0" algn="l">
              <a:spcBef>
                <a:spcPts val="0"/>
              </a:spcBef>
              <a:spcAft>
                <a:spcPts val="0"/>
              </a:spcAft>
              <a:buNone/>
            </a:pPr>
            <a:r>
              <a:rPr lang="en" sz="1000" u="sng">
                <a:solidFill>
                  <a:schemeClr val="hlink"/>
                </a:solidFill>
                <a:hlinkClick r:id="rId13"/>
              </a:rPr>
              <a:t>https://docs.google.com/presentation/d/1r_Vgs_OoDV5FS02RNWz6nEIqFePvrSLagqTDY-lmCok/pub</a:t>
            </a:r>
            <a:endParaRPr sz="1000"/>
          </a:p>
          <a:p>
            <a:pPr indent="0" lvl="0" marL="0" rtl="0" algn="l">
              <a:spcBef>
                <a:spcPts val="0"/>
              </a:spcBef>
              <a:spcAft>
                <a:spcPts val="0"/>
              </a:spcAft>
              <a:buNone/>
            </a:pPr>
            <a:r>
              <a:rPr lang="en" sz="1000" u="sng">
                <a:solidFill>
                  <a:schemeClr val="hlink"/>
                </a:solidFill>
                <a:hlinkClick r:id="rId14"/>
              </a:rPr>
              <a:t>https://docs.google.com/presentation/d/1r_Vgs_OoDV5FS02RNWz6nEIqFePvrSLagqTDY-lmCok/view</a:t>
            </a:r>
            <a:endParaRPr sz="1000"/>
          </a:p>
          <a:p>
            <a:pPr indent="0" lvl="0" marL="0" rtl="0" algn="l">
              <a:spcBef>
                <a:spcPts val="0"/>
              </a:spcBef>
              <a:spcAft>
                <a:spcPts val="0"/>
              </a:spcAft>
              <a:buNone/>
            </a:pPr>
            <a:r>
              <a:rPr lang="en" sz="1000" u="sng">
                <a:solidFill>
                  <a:schemeClr val="hlink"/>
                </a:solidFill>
                <a:hlinkClick r:id="rId15"/>
              </a:rPr>
              <a:t>https://docs.google.com/document/d/1dkhJHG4N32f3Si8ZMHCv90F5T0uubfwcKMRi9WLAJiw/edit?usp=sharing</a:t>
            </a:r>
            <a:endParaRPr sz="1000"/>
          </a:p>
          <a:p>
            <a:pPr indent="0" lvl="0" marL="0" rtl="0" algn="l">
              <a:spcBef>
                <a:spcPts val="0"/>
              </a:spcBef>
              <a:spcAft>
                <a:spcPts val="0"/>
              </a:spcAft>
              <a:buNone/>
            </a:pPr>
            <a:r>
              <a:rPr lang="en" sz="1000" u="sng">
                <a:solidFill>
                  <a:schemeClr val="hlink"/>
                </a:solidFill>
                <a:hlinkClick r:id="rId16"/>
              </a:rPr>
              <a:t>https://docs.google.com/document/d/1dkhJHG4N32f3Si8ZMHCv90F5T0uubfwcKMRi9WLAJiw/pub</a:t>
            </a:r>
            <a:endParaRPr sz="1000"/>
          </a:p>
          <a:p>
            <a:pPr indent="0" lvl="0" marL="0" rtl="0" algn="l">
              <a:spcBef>
                <a:spcPts val="0"/>
              </a:spcBef>
              <a:spcAft>
                <a:spcPts val="0"/>
              </a:spcAft>
              <a:buNone/>
            </a:pPr>
            <a:r>
              <a:rPr lang="en" sz="1000" u="sng">
                <a:solidFill>
                  <a:schemeClr val="hlink"/>
                </a:solidFill>
                <a:hlinkClick r:id="rId17"/>
              </a:rPr>
              <a:t>https://docs.google.com/document/d/1dkhJHG4N32f3Si8ZMHCv90F5T0uubfwcKMRi9WLAJiw/view</a:t>
            </a:r>
            <a:endParaRPr sz="1000"/>
          </a:p>
          <a:p>
            <a:pPr indent="0" lvl="0" marL="0" rtl="0" algn="l">
              <a:spcBef>
                <a:spcPts val="0"/>
              </a:spcBef>
              <a:spcAft>
                <a:spcPts val="0"/>
              </a:spcAft>
              <a:buNone/>
            </a:pPr>
            <a:r>
              <a:rPr lang="en" sz="1000" u="sng">
                <a:solidFill>
                  <a:schemeClr val="hlink"/>
                </a:solidFill>
                <a:hlinkClick r:id="rId18"/>
              </a:rPr>
              <a:t>https://docs.google.com/presentation/d/1hqwZxAs7xRcPoTFoVjCzzMGqEUoyl51GS7eIsFzQCtA/edit?usp=sharing</a:t>
            </a:r>
            <a:endParaRPr sz="1000"/>
          </a:p>
          <a:p>
            <a:pPr indent="0" lvl="0" marL="0" rtl="0" algn="l">
              <a:spcBef>
                <a:spcPts val="0"/>
              </a:spcBef>
              <a:spcAft>
                <a:spcPts val="0"/>
              </a:spcAft>
              <a:buNone/>
            </a:pPr>
            <a:r>
              <a:rPr lang="en" sz="1000" u="sng">
                <a:solidFill>
                  <a:schemeClr val="hlink"/>
                </a:solidFill>
                <a:hlinkClick r:id="rId19"/>
              </a:rPr>
              <a:t>https://docs.google.com/presentation/d/1hqwZxAs7xRcPoTFoVjCzzMGqEUoyl51GS7eIsFzQCtA/pub</a:t>
            </a:r>
            <a:endParaRPr sz="1000"/>
          </a:p>
          <a:p>
            <a:pPr indent="0" lvl="0" marL="0" rtl="0" algn="l">
              <a:spcBef>
                <a:spcPts val="0"/>
              </a:spcBef>
              <a:spcAft>
                <a:spcPts val="0"/>
              </a:spcAft>
              <a:buNone/>
            </a:pPr>
            <a:r>
              <a:rPr lang="en" sz="1000" u="sng">
                <a:solidFill>
                  <a:schemeClr val="hlink"/>
                </a:solidFill>
                <a:hlinkClick r:id="rId20"/>
              </a:rPr>
              <a:t>https://docs.google.com/presentation/d/1hqwZxAs7xRcPoTFoVjCzzMGqEUoyl51GS7eIsFzQCtA/view</a:t>
            </a:r>
            <a:endParaRPr sz="1000"/>
          </a:p>
          <a:p>
            <a:pPr indent="0" lvl="0" marL="0" rtl="0" algn="l">
              <a:spcBef>
                <a:spcPts val="0"/>
              </a:spcBef>
              <a:spcAft>
                <a:spcPts val="0"/>
              </a:spcAft>
              <a:buNone/>
            </a:pPr>
            <a:r>
              <a:rPr lang="en" sz="1000" u="sng">
                <a:solidFill>
                  <a:schemeClr val="hlink"/>
                </a:solidFill>
                <a:hlinkClick r:id="rId21"/>
              </a:rPr>
              <a:t>https://docs.google.com/document/d/12EKzXOX9UxbW-APamcHgXDpZf9jaI04YYHT_T0YrDcI/edit?usp=sharing</a:t>
            </a:r>
            <a:endParaRPr sz="1000"/>
          </a:p>
          <a:p>
            <a:pPr indent="0" lvl="0" marL="0" rtl="0" algn="l">
              <a:spcBef>
                <a:spcPts val="0"/>
              </a:spcBef>
              <a:spcAft>
                <a:spcPts val="0"/>
              </a:spcAft>
              <a:buNone/>
            </a:pPr>
            <a:r>
              <a:rPr lang="en" sz="1000" u="sng">
                <a:solidFill>
                  <a:schemeClr val="hlink"/>
                </a:solidFill>
                <a:hlinkClick r:id="rId22"/>
              </a:rPr>
              <a:t>https://docs.google.com/document/d/12EKzXOX9UxbW-APamcHgXDpZf9jaI04YYHT_T0YrDcI/pub</a:t>
            </a:r>
            <a:endParaRPr sz="1000"/>
          </a:p>
          <a:p>
            <a:pPr indent="0" lvl="0" marL="0" rtl="0" algn="l">
              <a:spcBef>
                <a:spcPts val="0"/>
              </a:spcBef>
              <a:spcAft>
                <a:spcPts val="0"/>
              </a:spcAft>
              <a:buNone/>
            </a:pPr>
            <a:r>
              <a:rPr lang="en" sz="1000" u="sng">
                <a:solidFill>
                  <a:schemeClr val="hlink"/>
                </a:solidFill>
                <a:hlinkClick r:id="rId23"/>
              </a:rPr>
              <a:t>https://docs.google.com/document/d/12EKzXOX9UxbW-APamcHgXDpZf9jaI04YYHT_T0YrDcI/view</a:t>
            </a:r>
            <a:endParaRPr sz="1000"/>
          </a:p>
          <a:p>
            <a:pPr indent="0" lvl="0" marL="0" rtl="0" algn="l">
              <a:spcBef>
                <a:spcPts val="0"/>
              </a:spcBef>
              <a:spcAft>
                <a:spcPts val="0"/>
              </a:spcAft>
              <a:buNone/>
            </a:pPr>
            <a:r>
              <a:rPr lang="en" sz="1000" u="sng">
                <a:solidFill>
                  <a:schemeClr val="hlink"/>
                </a:solidFill>
                <a:hlinkClick r:id="rId24"/>
              </a:rPr>
              <a:t>https://docs.google.com/presentation/d/1EWzma3V-gaypjpMUd7m-q-21rMNhVLWJaiVCI3tCsj4/edit?usp=sharing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https://docs.google.com/presentation/d/1EWzma3V-gaypjpMUd7m-q-21rMNhVLWJaiVCI3tCsj4/pub</a:t>
            </a:r>
            <a:endParaRPr sz="1000"/>
          </a:p>
          <a:p>
            <a:pPr indent="0" lvl="0" marL="0" rtl="0" algn="l">
              <a:spcBef>
                <a:spcPts val="0"/>
              </a:spcBef>
              <a:spcAft>
                <a:spcPts val="0"/>
              </a:spcAft>
              <a:buNone/>
            </a:pPr>
            <a:r>
              <a:rPr lang="en" sz="1000" u="sng">
                <a:solidFill>
                  <a:schemeClr val="hlink"/>
                </a:solidFill>
                <a:hlinkClick r:id="rId26"/>
              </a:rPr>
              <a:t>https://docs.google.com/presentation/d/1EWzma3V-gaypjpMUd7m-q-21rMNhVLWJaiVCI3tCsj4/view</a:t>
            </a:r>
            <a:endParaRPr sz="1000"/>
          </a:p>
          <a:p>
            <a:pPr indent="0" lvl="0" marL="0" rtl="0" algn="l">
              <a:spcBef>
                <a:spcPts val="0"/>
              </a:spcBef>
              <a:spcAft>
                <a:spcPts val="0"/>
              </a:spcAft>
              <a:buNone/>
            </a:pPr>
            <a:r>
              <a:rPr lang="en" sz="1000" u="sng">
                <a:solidFill>
                  <a:schemeClr val="hlink"/>
                </a:solidFill>
                <a:hlinkClick r:id="rId27"/>
              </a:rPr>
              <a:t>https://docs.google.com/document/d/10FisUyDwvIpUJ3h9p1kJvjq4NCJmwk9tRkFOvR6exBU/edit?usp=sharing</a:t>
            </a:r>
            <a:endParaRPr sz="1000"/>
          </a:p>
          <a:p>
            <a:pPr indent="0" lvl="0" marL="0" rtl="0" algn="l">
              <a:spcBef>
                <a:spcPts val="0"/>
              </a:spcBef>
              <a:spcAft>
                <a:spcPts val="0"/>
              </a:spcAft>
              <a:buNone/>
            </a:pPr>
            <a:r>
              <a:rPr lang="en" sz="1000" u="sng">
                <a:solidFill>
                  <a:schemeClr val="hlink"/>
                </a:solidFill>
                <a:hlinkClick r:id="rId28"/>
              </a:rPr>
              <a:t>https://docs.google.com/document/d/10FisUyDwvIpUJ3h9p1kJvjq4NCJmwk9tRkFOvR6exBU/pub</a:t>
            </a:r>
            <a:endParaRPr sz="1000"/>
          </a:p>
          <a:p>
            <a:pPr indent="0" lvl="0" marL="0" rtl="0" algn="l">
              <a:spcBef>
                <a:spcPts val="0"/>
              </a:spcBef>
              <a:spcAft>
                <a:spcPts val="0"/>
              </a:spcAft>
              <a:buNone/>
            </a:pPr>
            <a:r>
              <a:rPr lang="en" sz="1000" u="sng">
                <a:solidFill>
                  <a:schemeClr val="hlink"/>
                </a:solidFill>
                <a:hlinkClick r:id="rId29"/>
              </a:rPr>
              <a:t>https://docs.google.com/document/d/10FisUyDwvIpUJ3h9p1kJvjq4NCJmwk9tRkFOvR6exBU/view</a:t>
            </a:r>
            <a:endParaRPr sz="1000"/>
          </a:p>
          <a:p>
            <a:pPr indent="0" lvl="0" marL="0" rtl="0" algn="l">
              <a:spcBef>
                <a:spcPts val="0"/>
              </a:spcBef>
              <a:spcAft>
                <a:spcPts val="0"/>
              </a:spcAft>
              <a:buNone/>
            </a:pPr>
            <a:r>
              <a:rPr lang="en" sz="1000" u="sng">
                <a:solidFill>
                  <a:schemeClr val="hlink"/>
                </a:solidFill>
                <a:hlinkClick r:id="rId30"/>
              </a:rPr>
              <a:t>https://docs.google.com/presentation/d/1z-Hys4eRc3ZOt9ml88xkCEtpjpDiPZb70FD_Tr_fpHs/edit?usp=sharing</a:t>
            </a:r>
            <a:endParaRPr sz="1000"/>
          </a:p>
          <a:p>
            <a:pPr indent="0" lvl="0" marL="0" rtl="0" algn="l">
              <a:spcBef>
                <a:spcPts val="0"/>
              </a:spcBef>
              <a:spcAft>
                <a:spcPts val="0"/>
              </a:spcAft>
              <a:buNone/>
            </a:pPr>
            <a:r>
              <a:rPr lang="en" sz="1000" u="sng">
                <a:solidFill>
                  <a:schemeClr val="hlink"/>
                </a:solidFill>
                <a:hlinkClick r:id="rId31"/>
              </a:rPr>
              <a:t>https://docs.google.com/presentation/d/1z-Hys4eRc3ZOt9ml88xkCEtpjpDiPZb70FD_Tr_fpHs/pub</a:t>
            </a:r>
            <a:endParaRPr sz="1000"/>
          </a:p>
          <a:p>
            <a:pPr indent="0" lvl="0" marL="0" rtl="0" algn="l">
              <a:spcBef>
                <a:spcPts val="0"/>
              </a:spcBef>
              <a:spcAft>
                <a:spcPts val="0"/>
              </a:spcAft>
              <a:buNone/>
            </a:pPr>
            <a:r>
              <a:rPr lang="en" sz="1000" u="sng">
                <a:solidFill>
                  <a:schemeClr val="hlink"/>
                </a:solidFill>
                <a:hlinkClick r:id="rId32"/>
              </a:rPr>
              <a:t>https://docs.google.com/presentation/d/1z-Hys4eRc3ZOt9ml88xkCEtpjpDiPZb70FD_Tr_fpHs/view</a:t>
            </a:r>
            <a:endParaRPr sz="1000"/>
          </a:p>
          <a:p>
            <a:pPr indent="0" lvl="0" marL="0" rtl="0" algn="l">
              <a:spcBef>
                <a:spcPts val="0"/>
              </a:spcBef>
              <a:spcAft>
                <a:spcPts val="0"/>
              </a:spcAft>
              <a:buNone/>
            </a:pPr>
            <a:r>
              <a:rPr lang="en" sz="1000" u="sng">
                <a:solidFill>
                  <a:schemeClr val="hlink"/>
                </a:solidFill>
                <a:hlinkClick r:id="rId33"/>
              </a:rPr>
              <a:t>https://docs.google.com/document/d/1STmD_qZYrQYtJyzJET3gNjFwsxXI3_nDdbANiGOPPKM/edit?usp=sharing</a:t>
            </a:r>
            <a:endParaRPr sz="1000"/>
          </a:p>
          <a:p>
            <a:pPr indent="0" lvl="0" marL="0" rtl="0" algn="l">
              <a:spcBef>
                <a:spcPts val="0"/>
              </a:spcBef>
              <a:spcAft>
                <a:spcPts val="0"/>
              </a:spcAft>
              <a:buNone/>
            </a:pPr>
            <a:r>
              <a:rPr lang="en" sz="1000" u="sng">
                <a:solidFill>
                  <a:schemeClr val="hlink"/>
                </a:solidFill>
                <a:hlinkClick r:id="rId34"/>
              </a:rPr>
              <a:t>https://docs.google.com/document/d/1STmD_qZYrQYtJyzJET3gNjFwsxXI3_nDdbANiGOPPKM/pub</a:t>
            </a:r>
            <a:endParaRPr sz="1000"/>
          </a:p>
          <a:p>
            <a:pPr indent="0" lvl="0" marL="0" rtl="0" algn="l">
              <a:spcBef>
                <a:spcPts val="0"/>
              </a:spcBef>
              <a:spcAft>
                <a:spcPts val="0"/>
              </a:spcAft>
              <a:buNone/>
            </a:pPr>
            <a:r>
              <a:rPr lang="en" sz="1000" u="sng">
                <a:solidFill>
                  <a:schemeClr val="hlink"/>
                </a:solidFill>
                <a:hlinkClick r:id="rId35"/>
              </a:rPr>
              <a:t>https://docs.google.com/document/d/1STmD_qZYrQYtJyzJET3gNjFwsxXI3_nDdbANiGOPPKM/view</a:t>
            </a:r>
            <a:endParaRPr sz="1000"/>
          </a:p>
          <a:p>
            <a:pPr indent="0" lvl="0" marL="0" rtl="0" algn="l">
              <a:spcBef>
                <a:spcPts val="0"/>
              </a:spcBef>
              <a:spcAft>
                <a:spcPts val="0"/>
              </a:spcAft>
              <a:buNone/>
            </a:pPr>
            <a:r>
              <a:rPr lang="en" sz="1000" u="sng">
                <a:solidFill>
                  <a:schemeClr val="hlink"/>
                </a:solidFill>
                <a:hlinkClick r:id="rId36"/>
              </a:rPr>
              <a:t>https://docs.google.com/presentation/d/1TU5I3SMLY2RQ4NMGbP9jrGRuyumnlnY5haIb80FtpTg/edit?usp=sharing</a:t>
            </a:r>
            <a:endParaRPr sz="1000"/>
          </a:p>
          <a:p>
            <a:pPr indent="0" lvl="0" marL="0" rtl="0" algn="l">
              <a:spcBef>
                <a:spcPts val="0"/>
              </a:spcBef>
              <a:spcAft>
                <a:spcPts val="0"/>
              </a:spcAft>
              <a:buNone/>
            </a:pPr>
            <a:r>
              <a:rPr lang="en" sz="1000" u="sng">
                <a:solidFill>
                  <a:schemeClr val="hlink"/>
                </a:solidFill>
                <a:hlinkClick r:id="rId37"/>
              </a:rPr>
              <a:t>https://docs.google.com/presentation/d/1TU5I3SMLY2RQ4NMGbP9jrGRuyumnlnY5haIb80FtpTg/pub</a:t>
            </a:r>
            <a:endParaRPr sz="1000"/>
          </a:p>
          <a:p>
            <a:pPr indent="0" lvl="0" marL="0" rtl="0" algn="l">
              <a:spcBef>
                <a:spcPts val="0"/>
              </a:spcBef>
              <a:spcAft>
                <a:spcPts val="0"/>
              </a:spcAft>
              <a:buNone/>
            </a:pPr>
            <a:r>
              <a:rPr lang="en" sz="1000" u="sng">
                <a:solidFill>
                  <a:schemeClr val="hlink"/>
                </a:solidFill>
                <a:hlinkClick r:id="rId38"/>
              </a:rPr>
              <a:t>https://docs.google.com/presentation/d/1TU5I3SMLY2RQ4NMGbP9jrGRuyumnlnY5haIb80FtpTg/view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168655419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168655419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SLIDES_API1686554191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SLIDES_API1686554191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SLIDES_API1686554191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SLIDES_API1686554191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SLIDES_API1686554191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SLIDES_API1686554191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SLIDES_API1686554191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SLIDES_API1686554191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SLIDES_API1686554191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SLIDES_API1686554191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68655419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68655419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SLIDES_API168655419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SLIDES_API168655419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SLIDES_API1686554191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SLIDES_API1686554191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SLIDES_API1686554191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SLIDES_API1686554191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68655419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68655419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near me,360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SLIDES_API1686554191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SLIDES_API1686554191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SLIDES_API1686554191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SLIDES_API1686554191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SLIDES_API1686554191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SLIDES_API1686554191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SLIDES_API1686554191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SLIDES_API1686554191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SLIDES_API1686554191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SLIDES_API1686554191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SLIDES_API1686554191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SLIDES_API1686554191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https://drive.google.com/drive/folders/11FS9t4cO3mzuaRgZXZ55ix9U3FdVcwHn?usp=sharing</a:t>
            </a:r>
            <a:endParaRPr sz="1000"/>
          </a:p>
          <a:p>
            <a:pPr indent="0" lvl="0" marL="0" rtl="0" algn="l">
              <a:spcBef>
                <a:spcPts val="0"/>
              </a:spcBef>
              <a:spcAft>
                <a:spcPts val="0"/>
              </a:spcAft>
              <a:buNone/>
            </a:pPr>
            <a:r>
              <a:rPr lang="en" sz="1000" u="sng">
                <a:solidFill>
                  <a:schemeClr val="hlink"/>
                </a:solidFill>
                <a:hlinkClick r:id="rId3"/>
              </a:rPr>
              <a:t>https://docs.google.com/document/d/17Pfl9vPBwpBSfR0UoU0OdTldB90I5lx_ig5gGJNwI8Q/edit?usp=sharing</a:t>
            </a:r>
            <a:endParaRPr sz="1000"/>
          </a:p>
          <a:p>
            <a:pPr indent="0" lvl="0" marL="0" rtl="0" algn="l">
              <a:spcBef>
                <a:spcPts val="0"/>
              </a:spcBef>
              <a:spcAft>
                <a:spcPts val="0"/>
              </a:spcAft>
              <a:buNone/>
            </a:pPr>
            <a:r>
              <a:rPr lang="en" sz="1000" u="sng">
                <a:solidFill>
                  <a:schemeClr val="hlink"/>
                </a:solidFill>
                <a:hlinkClick r:id="rId4"/>
              </a:rPr>
              <a:t>https://docs.google.com/document/d/17Pfl9vPBwpBSfR0UoU0OdTldB90I5lx_ig5gGJNwI8Q/pub</a:t>
            </a:r>
            <a:endParaRPr sz="1000"/>
          </a:p>
          <a:p>
            <a:pPr indent="0" lvl="0" marL="0" rtl="0" algn="l">
              <a:spcBef>
                <a:spcPts val="0"/>
              </a:spcBef>
              <a:spcAft>
                <a:spcPts val="0"/>
              </a:spcAft>
              <a:buNone/>
            </a:pPr>
            <a:r>
              <a:rPr lang="en" sz="1000" u="sng">
                <a:solidFill>
                  <a:schemeClr val="hlink"/>
                </a:solidFill>
                <a:hlinkClick r:id="rId5"/>
              </a:rPr>
              <a:t>https://docs.google.com/document/d/17Pfl9vPBwpBSfR0UoU0OdTldB90I5lx_ig5gGJNwI8Q/view</a:t>
            </a:r>
            <a:endParaRPr sz="1000"/>
          </a:p>
          <a:p>
            <a:pPr indent="0" lvl="0" marL="0" rtl="0" algn="l">
              <a:spcBef>
                <a:spcPts val="0"/>
              </a:spcBef>
              <a:spcAft>
                <a:spcPts val="0"/>
              </a:spcAft>
              <a:buNone/>
            </a:pPr>
            <a:r>
              <a:rPr lang="en" sz="1000" u="sng">
                <a:solidFill>
                  <a:schemeClr val="hlink"/>
                </a:solidFill>
                <a:hlinkClick r:id="rId6"/>
              </a:rPr>
              <a:t>https://docs.google.com/presentation/d/1tdjZGJOE37rGEOPwGspAL0u3gbc_ss-g0b1UtyKydPo/edit?usp=sharing</a:t>
            </a:r>
            <a:endParaRPr sz="1000"/>
          </a:p>
          <a:p>
            <a:pPr indent="0" lvl="0" marL="0" rtl="0" algn="l">
              <a:spcBef>
                <a:spcPts val="0"/>
              </a:spcBef>
              <a:spcAft>
                <a:spcPts val="0"/>
              </a:spcAft>
              <a:buNone/>
            </a:pPr>
            <a:r>
              <a:rPr lang="en" sz="1000" u="sng">
                <a:solidFill>
                  <a:schemeClr val="hlink"/>
                </a:solidFill>
                <a:hlinkClick r:id="rId7"/>
              </a:rPr>
              <a:t>https://docs.google.com/presentation/d/1tdjZGJOE37rGEOPwGspAL0u3gbc_ss-g0b1UtyKydPo/pub</a:t>
            </a:r>
            <a:endParaRPr sz="1000"/>
          </a:p>
          <a:p>
            <a:pPr indent="0" lvl="0" marL="0" rtl="0" algn="l">
              <a:spcBef>
                <a:spcPts val="0"/>
              </a:spcBef>
              <a:spcAft>
                <a:spcPts val="0"/>
              </a:spcAft>
              <a:buNone/>
            </a:pPr>
            <a:r>
              <a:rPr lang="en" sz="1000" u="sng">
                <a:solidFill>
                  <a:schemeClr val="hlink"/>
                </a:solidFill>
                <a:hlinkClick r:id="rId8"/>
              </a:rPr>
              <a:t>https://docs.google.com/presentation/d/1tdjZGJOE37rGEOPwGspAL0u3gbc_ss-g0b1UtyKydPo/view</a:t>
            </a:r>
            <a:endParaRPr sz="1000"/>
          </a:p>
          <a:p>
            <a:pPr indent="0" lvl="0" marL="0" rtl="0" algn="l">
              <a:spcBef>
                <a:spcPts val="0"/>
              </a:spcBef>
              <a:spcAft>
                <a:spcPts val="0"/>
              </a:spcAft>
              <a:buNone/>
            </a:pPr>
            <a:r>
              <a:rPr lang="en" sz="1000" u="sng">
                <a:solidFill>
                  <a:schemeClr val="hlink"/>
                </a:solidFill>
                <a:hlinkClick r:id="rId9"/>
              </a:rPr>
              <a:t>https://docs.google.com/document/d/19QnYAPPxW-abcJnN-I3TfPSHdZNgnp2kQNVwyEczMXA/edit?usp=sharing</a:t>
            </a:r>
            <a:endParaRPr sz="1000"/>
          </a:p>
          <a:p>
            <a:pPr indent="0" lvl="0" marL="0" rtl="0" algn="l">
              <a:spcBef>
                <a:spcPts val="0"/>
              </a:spcBef>
              <a:spcAft>
                <a:spcPts val="0"/>
              </a:spcAft>
              <a:buNone/>
            </a:pPr>
            <a:r>
              <a:rPr lang="en" sz="1000" u="sng">
                <a:solidFill>
                  <a:schemeClr val="hlink"/>
                </a:solidFill>
                <a:hlinkClick r:id="rId10"/>
              </a:rPr>
              <a:t>https://docs.google.com/document/d/19QnYAPPxW-abcJnN-I3TfPSHdZNgnp2kQNVwyEczMXA/pub</a:t>
            </a:r>
            <a:endParaRPr sz="1000"/>
          </a:p>
          <a:p>
            <a:pPr indent="0" lvl="0" marL="0" rtl="0" algn="l">
              <a:spcBef>
                <a:spcPts val="0"/>
              </a:spcBef>
              <a:spcAft>
                <a:spcPts val="0"/>
              </a:spcAft>
              <a:buNone/>
            </a:pPr>
            <a:r>
              <a:rPr lang="en" sz="1000" u="sng">
                <a:solidFill>
                  <a:schemeClr val="hlink"/>
                </a:solidFill>
                <a:hlinkClick r:id="rId11"/>
              </a:rPr>
              <a:t>https://docs.google.com/document/d/19QnYAPPxW-abcJnN-I3TfPSHdZNgnp2kQNVwyEczMXA/view</a:t>
            </a:r>
            <a:endParaRPr sz="1000"/>
          </a:p>
          <a:p>
            <a:pPr indent="0" lvl="0" marL="0" rtl="0" algn="l">
              <a:spcBef>
                <a:spcPts val="0"/>
              </a:spcBef>
              <a:spcAft>
                <a:spcPts val="0"/>
              </a:spcAft>
              <a:buNone/>
            </a:pPr>
            <a:r>
              <a:rPr lang="en" sz="1000" u="sng">
                <a:solidFill>
                  <a:schemeClr val="hlink"/>
                </a:solidFill>
                <a:hlinkClick r:id="rId12"/>
              </a:rPr>
              <a:t>https://docs.google.com/presentation/d/1r_Vgs_OoDV5FS02RNWz6nEIqFePvrSLagqTDY-lmCok/edit?usp=sharing</a:t>
            </a:r>
            <a:endParaRPr sz="1000"/>
          </a:p>
          <a:p>
            <a:pPr indent="0" lvl="0" marL="0" rtl="0" algn="l">
              <a:spcBef>
                <a:spcPts val="0"/>
              </a:spcBef>
              <a:spcAft>
                <a:spcPts val="0"/>
              </a:spcAft>
              <a:buNone/>
            </a:pPr>
            <a:r>
              <a:rPr lang="en" sz="1000" u="sng">
                <a:solidFill>
                  <a:schemeClr val="hlink"/>
                </a:solidFill>
                <a:hlinkClick r:id="rId13"/>
              </a:rPr>
              <a:t>https://docs.google.com/presentation/d/1r_Vgs_OoDV5FS02RNWz6nEIqFePvrSLagqTDY-lmCok/pub</a:t>
            </a:r>
            <a:endParaRPr sz="1000"/>
          </a:p>
          <a:p>
            <a:pPr indent="0" lvl="0" marL="0" rtl="0" algn="l">
              <a:spcBef>
                <a:spcPts val="0"/>
              </a:spcBef>
              <a:spcAft>
                <a:spcPts val="0"/>
              </a:spcAft>
              <a:buNone/>
            </a:pPr>
            <a:r>
              <a:rPr lang="en" sz="1000" u="sng">
                <a:solidFill>
                  <a:schemeClr val="hlink"/>
                </a:solidFill>
                <a:hlinkClick r:id="rId14"/>
              </a:rPr>
              <a:t>https://docs.google.com/presentation/d/1r_Vgs_OoDV5FS02RNWz6nEIqFePvrSLagqTDY-lmCok/view</a:t>
            </a:r>
            <a:endParaRPr sz="1000"/>
          </a:p>
          <a:p>
            <a:pPr indent="0" lvl="0" marL="0" rtl="0" algn="l">
              <a:spcBef>
                <a:spcPts val="0"/>
              </a:spcBef>
              <a:spcAft>
                <a:spcPts val="0"/>
              </a:spcAft>
              <a:buNone/>
            </a:pPr>
            <a:r>
              <a:rPr lang="en" sz="1000" u="sng">
                <a:solidFill>
                  <a:schemeClr val="hlink"/>
                </a:solidFill>
                <a:hlinkClick r:id="rId15"/>
              </a:rPr>
              <a:t>https://docs.google.com/document/d/1dkhJHG4N32f3Si8ZMHCv90F5T0uubfwcKMRi9WLAJiw/edit?usp=sharing</a:t>
            </a:r>
            <a:endParaRPr sz="1000"/>
          </a:p>
          <a:p>
            <a:pPr indent="0" lvl="0" marL="0" rtl="0" algn="l">
              <a:spcBef>
                <a:spcPts val="0"/>
              </a:spcBef>
              <a:spcAft>
                <a:spcPts val="0"/>
              </a:spcAft>
              <a:buNone/>
            </a:pPr>
            <a:r>
              <a:rPr lang="en" sz="1000" u="sng">
                <a:solidFill>
                  <a:schemeClr val="hlink"/>
                </a:solidFill>
                <a:hlinkClick r:id="rId16"/>
              </a:rPr>
              <a:t>https://docs.google.com/document/d/1dkhJHG4N32f3Si8ZMHCv90F5T0uubfwcKMRi9WLAJiw/pub</a:t>
            </a:r>
            <a:endParaRPr sz="1000"/>
          </a:p>
          <a:p>
            <a:pPr indent="0" lvl="0" marL="0" rtl="0" algn="l">
              <a:spcBef>
                <a:spcPts val="0"/>
              </a:spcBef>
              <a:spcAft>
                <a:spcPts val="0"/>
              </a:spcAft>
              <a:buNone/>
            </a:pPr>
            <a:r>
              <a:rPr lang="en" sz="1000" u="sng">
                <a:solidFill>
                  <a:schemeClr val="hlink"/>
                </a:solidFill>
                <a:hlinkClick r:id="rId17"/>
              </a:rPr>
              <a:t>https://docs.google.com/document/d/1dkhJHG4N32f3Si8ZMHCv90F5T0uubfwcKMRi9WLAJiw/view</a:t>
            </a:r>
            <a:endParaRPr sz="1000"/>
          </a:p>
          <a:p>
            <a:pPr indent="0" lvl="0" marL="0" rtl="0" algn="l">
              <a:spcBef>
                <a:spcPts val="0"/>
              </a:spcBef>
              <a:spcAft>
                <a:spcPts val="0"/>
              </a:spcAft>
              <a:buNone/>
            </a:pPr>
            <a:r>
              <a:rPr lang="en" sz="1000" u="sng">
                <a:solidFill>
                  <a:schemeClr val="hlink"/>
                </a:solidFill>
                <a:hlinkClick r:id="rId18"/>
              </a:rPr>
              <a:t>https://docs.google.com/presentation/d/1hqwZxAs7xRcPoTFoVjCzzMGqEUoyl51GS7eIsFzQCtA/edit?usp=sharing</a:t>
            </a:r>
            <a:endParaRPr sz="1000"/>
          </a:p>
          <a:p>
            <a:pPr indent="0" lvl="0" marL="0" rtl="0" algn="l">
              <a:spcBef>
                <a:spcPts val="0"/>
              </a:spcBef>
              <a:spcAft>
                <a:spcPts val="0"/>
              </a:spcAft>
              <a:buNone/>
            </a:pPr>
            <a:r>
              <a:rPr lang="en" sz="1000" u="sng">
                <a:solidFill>
                  <a:schemeClr val="hlink"/>
                </a:solidFill>
                <a:hlinkClick r:id="rId19"/>
              </a:rPr>
              <a:t>https://docs.google.com/presentation/d/1hqwZxAs7xRcPoTFoVjCzzMGqEUoyl51GS7eIsFzQCtA/pub</a:t>
            </a:r>
            <a:endParaRPr sz="1000"/>
          </a:p>
          <a:p>
            <a:pPr indent="0" lvl="0" marL="0" rtl="0" algn="l">
              <a:spcBef>
                <a:spcPts val="0"/>
              </a:spcBef>
              <a:spcAft>
                <a:spcPts val="0"/>
              </a:spcAft>
              <a:buNone/>
            </a:pPr>
            <a:r>
              <a:rPr lang="en" sz="1000" u="sng">
                <a:solidFill>
                  <a:schemeClr val="hlink"/>
                </a:solidFill>
                <a:hlinkClick r:id="rId20"/>
              </a:rPr>
              <a:t>https://docs.google.com/presentation/d/1hqwZxAs7xRcPoTFoVjCzzMGqEUoyl51GS7eIsFzQCtA/view</a:t>
            </a:r>
            <a:endParaRPr sz="1000"/>
          </a:p>
          <a:p>
            <a:pPr indent="0" lvl="0" marL="0" rtl="0" algn="l">
              <a:spcBef>
                <a:spcPts val="0"/>
              </a:spcBef>
              <a:spcAft>
                <a:spcPts val="0"/>
              </a:spcAft>
              <a:buNone/>
            </a:pPr>
            <a:r>
              <a:rPr lang="en" sz="1000" u="sng">
                <a:solidFill>
                  <a:schemeClr val="hlink"/>
                </a:solidFill>
                <a:hlinkClick r:id="rId21"/>
              </a:rPr>
              <a:t>https://docs.google.com/document/d/12EKzXOX9UxbW-APamcHgXDpZf9jaI04YYHT_T0YrDcI/edit?usp=sharing</a:t>
            </a:r>
            <a:endParaRPr sz="1000"/>
          </a:p>
          <a:p>
            <a:pPr indent="0" lvl="0" marL="0" rtl="0" algn="l">
              <a:spcBef>
                <a:spcPts val="0"/>
              </a:spcBef>
              <a:spcAft>
                <a:spcPts val="0"/>
              </a:spcAft>
              <a:buNone/>
            </a:pPr>
            <a:r>
              <a:rPr lang="en" sz="1000" u="sng">
                <a:solidFill>
                  <a:schemeClr val="hlink"/>
                </a:solidFill>
                <a:hlinkClick r:id="rId22"/>
              </a:rPr>
              <a:t>https://docs.google.com/document/d/12EKzXOX9UxbW-APamcHgXDpZf9jaI04YYHT_T0YrDcI/pub</a:t>
            </a:r>
            <a:endParaRPr sz="1000"/>
          </a:p>
          <a:p>
            <a:pPr indent="0" lvl="0" marL="0" rtl="0" algn="l">
              <a:spcBef>
                <a:spcPts val="0"/>
              </a:spcBef>
              <a:spcAft>
                <a:spcPts val="0"/>
              </a:spcAft>
              <a:buNone/>
            </a:pPr>
            <a:r>
              <a:rPr lang="en" sz="1000" u="sng">
                <a:solidFill>
                  <a:schemeClr val="hlink"/>
                </a:solidFill>
                <a:hlinkClick r:id="rId23"/>
              </a:rPr>
              <a:t>https://docs.google.com/document/d/12EKzXOX9UxbW-APamcHgXDpZf9jaI04YYHT_T0YrDcI/view</a:t>
            </a:r>
            <a:endParaRPr sz="1000"/>
          </a:p>
          <a:p>
            <a:pPr indent="0" lvl="0" marL="0" rtl="0" algn="l">
              <a:spcBef>
                <a:spcPts val="0"/>
              </a:spcBef>
              <a:spcAft>
                <a:spcPts val="0"/>
              </a:spcAft>
              <a:buNone/>
            </a:pPr>
            <a:r>
              <a:rPr lang="en" sz="1000" u="sng">
                <a:solidFill>
                  <a:schemeClr val="hlink"/>
                </a:solidFill>
                <a:hlinkClick r:id="rId24"/>
              </a:rPr>
              <a:t>https://docs.google.com/presentation/d/1EWzma3V-gaypjpMUd7m-q-21rMNhVLWJaiVCI3tCsj4/edit?usp=sharing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https://docs.google.com/presentation/d/1EWzma3V-gaypjpMUd7m-q-21rMNhVLWJaiVCI3tCsj4/pub</a:t>
            </a:r>
            <a:endParaRPr sz="1000"/>
          </a:p>
          <a:p>
            <a:pPr indent="0" lvl="0" marL="0" rtl="0" algn="l">
              <a:spcBef>
                <a:spcPts val="0"/>
              </a:spcBef>
              <a:spcAft>
                <a:spcPts val="0"/>
              </a:spcAft>
              <a:buNone/>
            </a:pPr>
            <a:r>
              <a:rPr lang="en" sz="1000" u="sng">
                <a:solidFill>
                  <a:schemeClr val="hlink"/>
                </a:solidFill>
                <a:hlinkClick r:id="rId26"/>
              </a:rPr>
              <a:t>https://docs.google.com/presentation/d/1EWzma3V-gaypjpMUd7m-q-21rMNhVLWJaiVCI3tCsj4/view</a:t>
            </a:r>
            <a:endParaRPr sz="1000"/>
          </a:p>
          <a:p>
            <a:pPr indent="0" lvl="0" marL="0" rtl="0" algn="l">
              <a:spcBef>
                <a:spcPts val="0"/>
              </a:spcBef>
              <a:spcAft>
                <a:spcPts val="0"/>
              </a:spcAft>
              <a:buNone/>
            </a:pPr>
            <a:r>
              <a:rPr lang="en" sz="1000" u="sng">
                <a:solidFill>
                  <a:schemeClr val="hlink"/>
                </a:solidFill>
                <a:hlinkClick r:id="rId27"/>
              </a:rPr>
              <a:t>https://docs.google.com/document/d/10FisUyDwvIpUJ3h9p1kJvjq4NCJmwk9tRkFOvR6exBU/edit?usp=sharing</a:t>
            </a:r>
            <a:endParaRPr sz="1000"/>
          </a:p>
          <a:p>
            <a:pPr indent="0" lvl="0" marL="0" rtl="0" algn="l">
              <a:spcBef>
                <a:spcPts val="0"/>
              </a:spcBef>
              <a:spcAft>
                <a:spcPts val="0"/>
              </a:spcAft>
              <a:buNone/>
            </a:pPr>
            <a:r>
              <a:rPr lang="en" sz="1000" u="sng">
                <a:solidFill>
                  <a:schemeClr val="hlink"/>
                </a:solidFill>
                <a:hlinkClick r:id="rId28"/>
              </a:rPr>
              <a:t>https://docs.google.com/document/d/10FisUyDwvIpUJ3h9p1kJvjq4NCJmwk9tRkFOvR6exBU/pub</a:t>
            </a:r>
            <a:endParaRPr sz="1000"/>
          </a:p>
          <a:p>
            <a:pPr indent="0" lvl="0" marL="0" rtl="0" algn="l">
              <a:spcBef>
                <a:spcPts val="0"/>
              </a:spcBef>
              <a:spcAft>
                <a:spcPts val="0"/>
              </a:spcAft>
              <a:buNone/>
            </a:pPr>
            <a:r>
              <a:rPr lang="en" sz="1000" u="sng">
                <a:solidFill>
                  <a:schemeClr val="hlink"/>
                </a:solidFill>
                <a:hlinkClick r:id="rId29"/>
              </a:rPr>
              <a:t>https://docs.google.com/document/d/10FisUyDwvIpUJ3h9p1kJvjq4NCJmwk9tRkFOvR6exBU/view</a:t>
            </a:r>
            <a:endParaRPr sz="1000"/>
          </a:p>
          <a:p>
            <a:pPr indent="0" lvl="0" marL="0" rtl="0" algn="l">
              <a:spcBef>
                <a:spcPts val="0"/>
              </a:spcBef>
              <a:spcAft>
                <a:spcPts val="0"/>
              </a:spcAft>
              <a:buNone/>
            </a:pPr>
            <a:r>
              <a:rPr lang="en" sz="1000" u="sng">
                <a:solidFill>
                  <a:schemeClr val="hlink"/>
                </a:solidFill>
                <a:hlinkClick r:id="rId30"/>
              </a:rPr>
              <a:t>https://docs.google.com/presentation/d/1z-Hys4eRc3ZOt9ml88xkCEtpjpDiPZb70FD_Tr_fpHs/edit?usp=sharing</a:t>
            </a:r>
            <a:endParaRPr sz="1000"/>
          </a:p>
          <a:p>
            <a:pPr indent="0" lvl="0" marL="0" rtl="0" algn="l">
              <a:spcBef>
                <a:spcPts val="0"/>
              </a:spcBef>
              <a:spcAft>
                <a:spcPts val="0"/>
              </a:spcAft>
              <a:buNone/>
            </a:pPr>
            <a:r>
              <a:rPr lang="en" sz="1000" u="sng">
                <a:solidFill>
                  <a:schemeClr val="hlink"/>
                </a:solidFill>
                <a:hlinkClick r:id="rId31"/>
              </a:rPr>
              <a:t>https://docs.google.com/presentation/d/1z-Hys4eRc3ZOt9ml88xkCEtpjpDiPZb70FD_Tr_fpHs/pub</a:t>
            </a:r>
            <a:endParaRPr sz="1000"/>
          </a:p>
          <a:p>
            <a:pPr indent="0" lvl="0" marL="0" rtl="0" algn="l">
              <a:spcBef>
                <a:spcPts val="0"/>
              </a:spcBef>
              <a:spcAft>
                <a:spcPts val="0"/>
              </a:spcAft>
              <a:buNone/>
            </a:pPr>
            <a:r>
              <a:rPr lang="en" sz="1000" u="sng">
                <a:solidFill>
                  <a:schemeClr val="hlink"/>
                </a:solidFill>
                <a:hlinkClick r:id="rId32"/>
              </a:rPr>
              <a:t>https://docs.google.com/presentation/d/1z-Hys4eRc3ZOt9ml88xkCEtpjpDiPZb70FD_Tr_fpHs/view</a:t>
            </a:r>
            <a:endParaRPr sz="1000"/>
          </a:p>
          <a:p>
            <a:pPr indent="0" lvl="0" marL="0" rtl="0" algn="l">
              <a:spcBef>
                <a:spcPts val="0"/>
              </a:spcBef>
              <a:spcAft>
                <a:spcPts val="0"/>
              </a:spcAft>
              <a:buNone/>
            </a:pPr>
            <a:r>
              <a:rPr lang="en" sz="1000" u="sng">
                <a:solidFill>
                  <a:schemeClr val="hlink"/>
                </a:solidFill>
                <a:hlinkClick r:id="rId33"/>
              </a:rPr>
              <a:t>https://docs.google.com/document/d/1STmD_qZYrQYtJyzJET3gNjFwsxXI3_nDdbANiGOPPKM/edit?usp=sharing</a:t>
            </a:r>
            <a:endParaRPr sz="1000"/>
          </a:p>
          <a:p>
            <a:pPr indent="0" lvl="0" marL="0" rtl="0" algn="l">
              <a:spcBef>
                <a:spcPts val="0"/>
              </a:spcBef>
              <a:spcAft>
                <a:spcPts val="0"/>
              </a:spcAft>
              <a:buNone/>
            </a:pPr>
            <a:r>
              <a:rPr lang="en" sz="1000" u="sng">
                <a:solidFill>
                  <a:schemeClr val="hlink"/>
                </a:solidFill>
                <a:hlinkClick r:id="rId34"/>
              </a:rPr>
              <a:t>https://docs.google.com/document/d/1STmD_qZYrQYtJyzJET3gNjFwsxXI3_nDdbANiGOPPKM/pub</a:t>
            </a:r>
            <a:endParaRPr sz="1000"/>
          </a:p>
          <a:p>
            <a:pPr indent="0" lvl="0" marL="0" rtl="0" algn="l">
              <a:spcBef>
                <a:spcPts val="0"/>
              </a:spcBef>
              <a:spcAft>
                <a:spcPts val="0"/>
              </a:spcAft>
              <a:buNone/>
            </a:pPr>
            <a:r>
              <a:rPr lang="en" sz="1000" u="sng">
                <a:solidFill>
                  <a:schemeClr val="hlink"/>
                </a:solidFill>
                <a:hlinkClick r:id="rId35"/>
              </a:rPr>
              <a:t>https://docs.google.com/document/d/1STmD_qZYrQYtJyzJET3gNjFwsxXI3_nDdbANiGOPPKM/view</a:t>
            </a:r>
            <a:endParaRPr sz="1000"/>
          </a:p>
          <a:p>
            <a:pPr indent="0" lvl="0" marL="0" rtl="0" algn="l">
              <a:spcBef>
                <a:spcPts val="0"/>
              </a:spcBef>
              <a:spcAft>
                <a:spcPts val="0"/>
              </a:spcAft>
              <a:buNone/>
            </a:pPr>
            <a:r>
              <a:rPr lang="en" sz="1000" u="sng">
                <a:solidFill>
                  <a:schemeClr val="hlink"/>
                </a:solidFill>
                <a:hlinkClick r:id="rId36"/>
              </a:rPr>
              <a:t>https://docs.google.com/presentation/d/1TU5I3SMLY2RQ4NMGbP9jrGRuyumnlnY5haIb80FtpTg/edit?usp=sharing</a:t>
            </a:r>
            <a:endParaRPr sz="1000"/>
          </a:p>
          <a:p>
            <a:pPr indent="0" lvl="0" marL="0" rtl="0" algn="l">
              <a:spcBef>
                <a:spcPts val="0"/>
              </a:spcBef>
              <a:spcAft>
                <a:spcPts val="0"/>
              </a:spcAft>
              <a:buNone/>
            </a:pPr>
            <a:r>
              <a:rPr lang="en" sz="1000" u="sng">
                <a:solidFill>
                  <a:schemeClr val="hlink"/>
                </a:solidFill>
                <a:hlinkClick r:id="rId37"/>
              </a:rPr>
              <a:t>https://docs.google.com/presentation/d/1TU5I3SMLY2RQ4NMGbP9jrGRuyumnlnY5haIb80FtpTg/pub</a:t>
            </a:r>
            <a:endParaRPr sz="1000"/>
          </a:p>
          <a:p>
            <a:pPr indent="0" lvl="0" marL="0" rtl="0" algn="l">
              <a:spcBef>
                <a:spcPts val="0"/>
              </a:spcBef>
              <a:spcAft>
                <a:spcPts val="0"/>
              </a:spcAft>
              <a:buNone/>
            </a:pPr>
            <a:r>
              <a:rPr lang="en" sz="1000" u="sng">
                <a:solidFill>
                  <a:schemeClr val="hlink"/>
                </a:solidFill>
                <a:hlinkClick r:id="rId38"/>
              </a:rPr>
              <a:t>https://docs.google.com/presentation/d/1TU5I3SMLY2RQ4NMGbP9jrGRuyumnlnY5haIb80FtpTg/view</a:t>
            </a:r>
            <a:endParaRPr sz="1000"/>
          </a:p>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SLIDES_API1686554191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SLIDES_API1686554191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near me,360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68655419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68655419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68655419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68655419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68655419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68655419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near me,360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168655419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168655419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168655419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168655419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near me,360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168655419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168655419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68655419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68655419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video-booth-rental-arcadia/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Ftabmw2hPIo" TargetMode="External"/><Relationship Id="rId5"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EKWnmIWPCkI" TargetMode="External"/><Relationship Id="rId5"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SXhlfWOl0_Y" TargetMode="External"/><Relationship Id="rId5"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m5VU-_D2Fsc" TargetMode="External"/><Relationship Id="rId5"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fnvGBKxBTyo" TargetMode="External"/><Relationship Id="rId5"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Ftabmw2hPIo" TargetMode="External"/><Relationship Id="rId5"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SXhlfWOl0_Y" TargetMode="External"/><Relationship Id="rId5" Type="http://schemas.openxmlformats.org/officeDocument/2006/relationships/image" Target="../media/image1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SXhlfWOl0_Y" TargetMode="External"/><Relationship Id="rId5"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fnvGBKxBTyo" TargetMode="External"/><Relationship Id="rId5"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KSIPJdMhf6w" TargetMode="External"/><Relationship Id="rId5"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360-video-booth-rental-arcadia/hom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AGqJsgBB3mA" TargetMode="External"/><Relationship Id="rId5" Type="http://schemas.openxmlformats.org/officeDocument/2006/relationships/image" Target="../media/image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dqvazoguN4M" TargetMode="External"/><Relationship Id="rId5"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k0Sb-D2bd-8" TargetMode="External"/><Relationship Id="rId5"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SXhlfWOl0_Y" TargetMode="External"/><Relationship Id="rId5" Type="http://schemas.openxmlformats.org/officeDocument/2006/relationships/image" Target="../media/image10.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SXhlfWOl0_Y" TargetMode="External"/><Relationship Id="rId5" Type="http://schemas.openxmlformats.org/officeDocument/2006/relationships/image" Target="../media/image10.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KSIPJdMhf6w" TargetMode="External"/><Relationship Id="rId5"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hyperlink" Target="https://sites.google.com/view/360-video-booth-rental-arcadia/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ocs.google.com/presentation/d/1hqwZxAs7xRcPoTFoVjCzzMGqEUoyl51GS7eIsFzQCtA/pub"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drive/folders/11FS9t4cO3mzuaRgZXZ55ix9U3FdVcwHn?usp=sharing" TargetMode="External"/><Relationship Id="rId4" Type="http://schemas.openxmlformats.org/officeDocument/2006/relationships/hyperlink" Target="https://docs.google.com/document/d/17Pfl9vPBwpBSfR0UoU0OdTldB90I5lx_ig5gGJNwI8Q/edit?usp=sharing" TargetMode="External"/><Relationship Id="rId9" Type="http://schemas.openxmlformats.org/officeDocument/2006/relationships/hyperlink" Target="https://docs.google.com/presentation/d/1tdjZGJOE37rGEOPwGspAL0u3gbc_ss-g0b1UtyKydPo/view" TargetMode="External"/><Relationship Id="rId5" Type="http://schemas.openxmlformats.org/officeDocument/2006/relationships/hyperlink" Target="https://docs.google.com/document/d/17Pfl9vPBwpBSfR0UoU0OdTldB90I5lx_ig5gGJNwI8Q/pub" TargetMode="External"/><Relationship Id="rId6" Type="http://schemas.openxmlformats.org/officeDocument/2006/relationships/hyperlink" Target="https://docs.google.com/document/d/17Pfl9vPBwpBSfR0UoU0OdTldB90I5lx_ig5gGJNwI8Q/view" TargetMode="External"/><Relationship Id="rId7" Type="http://schemas.openxmlformats.org/officeDocument/2006/relationships/hyperlink" Target="https://docs.google.com/presentation/d/1tdjZGJOE37rGEOPwGspAL0u3gbc_ss-g0b1UtyKydPo/edit?usp=sharing" TargetMode="External"/><Relationship Id="rId8" Type="http://schemas.openxmlformats.org/officeDocument/2006/relationships/hyperlink" Target="https://docs.google.com/presentation/d/1tdjZGJOE37rGEOPwGspAL0u3gbc_ss-g0b1UtyKydPo/pub" TargetMode="External"/><Relationship Id="rId11" Type="http://schemas.openxmlformats.org/officeDocument/2006/relationships/hyperlink" Target="https://docs.google.com/document/d/19QnYAPPxW-abcJnN-I3TfPSHdZNgnp2kQNVwyEczMXA/pub" TargetMode="External"/><Relationship Id="rId10" Type="http://schemas.openxmlformats.org/officeDocument/2006/relationships/hyperlink" Target="https://docs.google.com/document/d/19QnYAPPxW-abcJnN-I3TfPSHdZNgnp2kQNVwyEczMXA/edit?usp=sharing" TargetMode="External"/><Relationship Id="rId13" Type="http://schemas.openxmlformats.org/officeDocument/2006/relationships/hyperlink" Target="https://docs.google.com/presentation/d/1r_Vgs_OoDV5FS02RNWz6nEIqFePvrSLagqTDY-lmCok/edit?usp=sharing" TargetMode="External"/><Relationship Id="rId12" Type="http://schemas.openxmlformats.org/officeDocument/2006/relationships/hyperlink" Target="https://docs.google.com/document/d/19QnYAPPxW-abcJnN-I3TfPSHdZNgnp2kQNVwyEczMXA/view" TargetMode="External"/><Relationship Id="rId15" Type="http://schemas.openxmlformats.org/officeDocument/2006/relationships/hyperlink" Target="https://docs.google.com/presentation/d/1r_Vgs_OoDV5FS02RNWz6nEIqFePvrSLagqTDY-lmCok/view" TargetMode="External"/><Relationship Id="rId14" Type="http://schemas.openxmlformats.org/officeDocument/2006/relationships/hyperlink" Target="https://docs.google.com/presentation/d/1r_Vgs_OoDV5FS02RNWz6nEIqFePvrSLagqTDY-lmCok/pub" TargetMode="External"/><Relationship Id="rId17" Type="http://schemas.openxmlformats.org/officeDocument/2006/relationships/hyperlink" Target="https://docs.google.com/document/d/1dkhJHG4N32f3Si8ZMHCv90F5T0uubfwcKMRi9WLAJiw/pub" TargetMode="External"/><Relationship Id="rId16" Type="http://schemas.openxmlformats.org/officeDocument/2006/relationships/hyperlink" Target="https://docs.google.com/document/d/1dkhJHG4N32f3Si8ZMHCv90F5T0uubfwcKMRi9WLAJiw/edit?usp=sharing" TargetMode="External"/><Relationship Id="rId19" Type="http://schemas.openxmlformats.org/officeDocument/2006/relationships/hyperlink" Target="https://docs.google.com/presentation/d/1hqwZxAs7xRcPoTFoVjCzzMGqEUoyl51GS7eIsFzQCtA/edit?usp=sharing" TargetMode="External"/><Relationship Id="rId18" Type="http://schemas.openxmlformats.org/officeDocument/2006/relationships/hyperlink" Target="https://docs.google.com/document/d/1dkhJHG4N32f3Si8ZMHCv90F5T0uubfwcKMRi9WLAJiw/vie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0" Type="http://schemas.openxmlformats.org/officeDocument/2006/relationships/hyperlink" Target="https://docs.google.com/presentation/d/1hqwZxAs7xRcPoTFoVjCzzMGqEUoyl51GS7eIsFzQCtA/pub" TargetMode="External"/><Relationship Id="rId22" Type="http://schemas.openxmlformats.org/officeDocument/2006/relationships/hyperlink" Target="https://docs.google.com/document/d/12EKzXOX9UxbW-APamcHgXDpZf9jaI04YYHT_T0YrDcI/edit?usp=sharing" TargetMode="External"/><Relationship Id="rId21" Type="http://schemas.openxmlformats.org/officeDocument/2006/relationships/hyperlink" Target="https://docs.google.com/presentation/d/1hqwZxAs7xRcPoTFoVjCzzMGqEUoyl51GS7eIsFzQCtA/view" TargetMode="External"/><Relationship Id="rId24" Type="http://schemas.openxmlformats.org/officeDocument/2006/relationships/hyperlink" Target="https://docs.google.com/document/d/12EKzXOX9UxbW-APamcHgXDpZf9jaI04YYHT_T0YrDcI/view" TargetMode="External"/><Relationship Id="rId23" Type="http://schemas.openxmlformats.org/officeDocument/2006/relationships/hyperlink" Target="https://docs.google.com/document/d/12EKzXOX9UxbW-APamcHgXDpZf9jaI04YYHT_T0YrDcI/pub" TargetMode="External"/><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rive.google.com/drive/folders/11FS9t4cO3mzuaRgZXZ55ix9U3FdVcwHn?usp=sharing" TargetMode="External"/><Relationship Id="rId4" Type="http://schemas.openxmlformats.org/officeDocument/2006/relationships/hyperlink" Target="https://docs.google.com/document/d/17Pfl9vPBwpBSfR0UoU0OdTldB90I5lx_ig5gGJNwI8Q/edit?usp=sharing" TargetMode="External"/><Relationship Id="rId9" Type="http://schemas.openxmlformats.org/officeDocument/2006/relationships/hyperlink" Target="https://docs.google.com/presentation/d/1tdjZGJOE37rGEOPwGspAL0u3gbc_ss-g0b1UtyKydPo/view" TargetMode="External"/><Relationship Id="rId26" Type="http://schemas.openxmlformats.org/officeDocument/2006/relationships/hyperlink" Target="https://docs.google.com/presentation/d/1EWzma3V-gaypjpMUd7m-q-21rMNhVLWJaiVCI3tCsj4/pub" TargetMode="External"/><Relationship Id="rId25" Type="http://schemas.openxmlformats.org/officeDocument/2006/relationships/hyperlink" Target="https://docs.google.com/presentation/d/1EWzma3V-gaypjpMUd7m-q-21rMNhVLWJaiVCI3tCsj4/edit?usp=sharing" TargetMode="External"/><Relationship Id="rId28" Type="http://schemas.openxmlformats.org/officeDocument/2006/relationships/hyperlink" Target="https://docs.google.com/document/d/10FisUyDwvIpUJ3h9p1kJvjq4NCJmwk9tRkFOvR6exBU/edit?usp=sharing" TargetMode="External"/><Relationship Id="rId27" Type="http://schemas.openxmlformats.org/officeDocument/2006/relationships/hyperlink" Target="https://docs.google.com/presentation/d/1EWzma3V-gaypjpMUd7m-q-21rMNhVLWJaiVCI3tCsj4/view" TargetMode="External"/><Relationship Id="rId5" Type="http://schemas.openxmlformats.org/officeDocument/2006/relationships/hyperlink" Target="https://docs.google.com/document/d/17Pfl9vPBwpBSfR0UoU0OdTldB90I5lx_ig5gGJNwI8Q/pub" TargetMode="External"/><Relationship Id="rId6" Type="http://schemas.openxmlformats.org/officeDocument/2006/relationships/hyperlink" Target="https://docs.google.com/document/d/17Pfl9vPBwpBSfR0UoU0OdTldB90I5lx_ig5gGJNwI8Q/view" TargetMode="External"/><Relationship Id="rId29" Type="http://schemas.openxmlformats.org/officeDocument/2006/relationships/hyperlink" Target="https://docs.google.com/document/d/10FisUyDwvIpUJ3h9p1kJvjq4NCJmwk9tRkFOvR6exBU/pub" TargetMode="External"/><Relationship Id="rId7" Type="http://schemas.openxmlformats.org/officeDocument/2006/relationships/hyperlink" Target="https://docs.google.com/presentation/d/1tdjZGJOE37rGEOPwGspAL0u3gbc_ss-g0b1UtyKydPo/edit?usp=sharing" TargetMode="External"/><Relationship Id="rId8" Type="http://schemas.openxmlformats.org/officeDocument/2006/relationships/hyperlink" Target="https://docs.google.com/presentation/d/1tdjZGJOE37rGEOPwGspAL0u3gbc_ss-g0b1UtyKydPo/pub" TargetMode="External"/><Relationship Id="rId31" Type="http://schemas.openxmlformats.org/officeDocument/2006/relationships/hyperlink" Target="https://docs.google.com/presentation/d/1z-Hys4eRc3ZOt9ml88xkCEtpjpDiPZb70FD_Tr_fpHs/edit?usp=sharing" TargetMode="External"/><Relationship Id="rId30" Type="http://schemas.openxmlformats.org/officeDocument/2006/relationships/hyperlink" Target="https://docs.google.com/document/d/10FisUyDwvIpUJ3h9p1kJvjq4NCJmwk9tRkFOvR6exBU/view" TargetMode="External"/><Relationship Id="rId11" Type="http://schemas.openxmlformats.org/officeDocument/2006/relationships/hyperlink" Target="https://docs.google.com/document/d/19QnYAPPxW-abcJnN-I3TfPSHdZNgnp2kQNVwyEczMXA/pub" TargetMode="External"/><Relationship Id="rId33" Type="http://schemas.openxmlformats.org/officeDocument/2006/relationships/hyperlink" Target="https://docs.google.com/presentation/d/1z-Hys4eRc3ZOt9ml88xkCEtpjpDiPZb70FD_Tr_fpHs/view" TargetMode="External"/><Relationship Id="rId10" Type="http://schemas.openxmlformats.org/officeDocument/2006/relationships/hyperlink" Target="https://docs.google.com/document/d/19QnYAPPxW-abcJnN-I3TfPSHdZNgnp2kQNVwyEczMXA/edit?usp=sharing" TargetMode="External"/><Relationship Id="rId32" Type="http://schemas.openxmlformats.org/officeDocument/2006/relationships/hyperlink" Target="https://docs.google.com/presentation/d/1z-Hys4eRc3ZOt9ml88xkCEtpjpDiPZb70FD_Tr_fpHs/pub" TargetMode="External"/><Relationship Id="rId13" Type="http://schemas.openxmlformats.org/officeDocument/2006/relationships/hyperlink" Target="https://docs.google.com/presentation/d/1r_Vgs_OoDV5FS02RNWz6nEIqFePvrSLagqTDY-lmCok/edit?usp=sharing" TargetMode="External"/><Relationship Id="rId35" Type="http://schemas.openxmlformats.org/officeDocument/2006/relationships/hyperlink" Target="https://docs.google.com/document/d/1STmD_qZYrQYtJyzJET3gNjFwsxXI3_nDdbANiGOPPKM/pub" TargetMode="External"/><Relationship Id="rId12" Type="http://schemas.openxmlformats.org/officeDocument/2006/relationships/hyperlink" Target="https://docs.google.com/document/d/19QnYAPPxW-abcJnN-I3TfPSHdZNgnp2kQNVwyEczMXA/view" TargetMode="External"/><Relationship Id="rId34" Type="http://schemas.openxmlformats.org/officeDocument/2006/relationships/hyperlink" Target="https://docs.google.com/document/d/1STmD_qZYrQYtJyzJET3gNjFwsxXI3_nDdbANiGOPPKM/edit?usp=sharing" TargetMode="External"/><Relationship Id="rId15" Type="http://schemas.openxmlformats.org/officeDocument/2006/relationships/hyperlink" Target="https://docs.google.com/presentation/d/1r_Vgs_OoDV5FS02RNWz6nEIqFePvrSLagqTDY-lmCok/view" TargetMode="External"/><Relationship Id="rId37" Type="http://schemas.openxmlformats.org/officeDocument/2006/relationships/hyperlink" Target="https://docs.google.com/presentation/d/1TU5I3SMLY2RQ4NMGbP9jrGRuyumnlnY5haIb80FtpTg/edit?usp=sharing" TargetMode="External"/><Relationship Id="rId14" Type="http://schemas.openxmlformats.org/officeDocument/2006/relationships/hyperlink" Target="https://docs.google.com/presentation/d/1r_Vgs_OoDV5FS02RNWz6nEIqFePvrSLagqTDY-lmCok/pub" TargetMode="External"/><Relationship Id="rId36" Type="http://schemas.openxmlformats.org/officeDocument/2006/relationships/hyperlink" Target="https://docs.google.com/document/d/1STmD_qZYrQYtJyzJET3gNjFwsxXI3_nDdbANiGOPPKM/view" TargetMode="External"/><Relationship Id="rId17" Type="http://schemas.openxmlformats.org/officeDocument/2006/relationships/hyperlink" Target="https://docs.google.com/document/d/1dkhJHG4N32f3Si8ZMHCv90F5T0uubfwcKMRi9WLAJiw/pub" TargetMode="External"/><Relationship Id="rId39" Type="http://schemas.openxmlformats.org/officeDocument/2006/relationships/hyperlink" Target="https://docs.google.com/presentation/d/1TU5I3SMLY2RQ4NMGbP9jrGRuyumnlnY5haIb80FtpTg/view" TargetMode="External"/><Relationship Id="rId16" Type="http://schemas.openxmlformats.org/officeDocument/2006/relationships/hyperlink" Target="https://docs.google.com/document/d/1dkhJHG4N32f3Si8ZMHCv90F5T0uubfwcKMRi9WLAJiw/edit?usp=sharing" TargetMode="External"/><Relationship Id="rId38" Type="http://schemas.openxmlformats.org/officeDocument/2006/relationships/hyperlink" Target="https://docs.google.com/presentation/d/1TU5I3SMLY2RQ4NMGbP9jrGRuyumnlnY5haIb80FtpTg/pub" TargetMode="External"/><Relationship Id="rId19" Type="http://schemas.openxmlformats.org/officeDocument/2006/relationships/hyperlink" Target="https://docs.google.com/presentation/d/1hqwZxAs7xRcPoTFoVjCzzMGqEUoyl51GS7eIsFzQCtA/edit?usp=sharing" TargetMode="External"/><Relationship Id="rId18" Type="http://schemas.openxmlformats.org/officeDocument/2006/relationships/hyperlink" Target="https://docs.google.com/document/d/1dkhJHG4N32f3Si8ZMHCv90F5T0uubfwcKMRi9WLAJiw/vie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fnvGBKxBTyo" TargetMode="External"/><Relationship Id="rId5"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hyperlink" Target="https://sites.google.com/view/360-video-booth-rental-arcadia/home" TargetMode="External"/><Relationship Id="rId4" Type="http://schemas.openxmlformats.org/officeDocument/2006/relationships/hyperlink" Target="http://www.youtube.com/watch?v=pcVVn6k0iOI" TargetMode="External"/><Relationship Id="rId5"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https://sites.google.com/view/360-video-booth-rental-arcadia/home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10" name="Google Shape;110;p2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16" name="Google Shape;116;p2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22" name="Google Shape;122;p2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28" name="Google Shape;128;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34" name="Google Shape;134;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40" name="Google Shape;140;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46" name="Google Shape;146;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52" name="Google Shape;152;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58" name="Google Shape;158;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64" name="Google Shape;164;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Without any engaging content or activity, your party or event may turn out to be tedious for your guests. I have a challenge for you. Let's take a moment to learn about the newest trend in event technology, the 3D 360 degree photo booth! In this article, we'll explore the changes that this innovation has brought to events as well as its benefits for event organizers and guests. Your party or event isn't going to have any challenging moments if you have a 360-degree photo booth. It's a revolutionary innovation for event organizers and hosts. 360 or 360-degree photo booth, the term refers to the most innovative booth of the era. 360 degree photo booth has completely changed the way people feel about events and conferences. It has also solved the difficulty of finding engaging activities at an event for the attendees. The 360-degree photo booth has emerged as a revolutionary innovation for event organizers and hosts.</a:t>
            </a:r>
            <a:endParaRPr sz="800"/>
          </a:p>
          <a:p>
            <a:pPr indent="0" lvl="0" marL="0" rtl="0" algn="l">
              <a:spcBef>
                <a:spcPts val="0"/>
              </a:spcBef>
              <a:spcAft>
                <a:spcPts val="0"/>
              </a:spcAft>
              <a:buNone/>
            </a:pPr>
            <a:r>
              <a:rPr lang="en" sz="1000" u="sng">
                <a:solidFill>
                  <a:schemeClr val="hlink"/>
                </a:solidFill>
                <a:hlinkClick r:id="rId3"/>
              </a:rPr>
              <a:t>https://sites.google.com/view/360-video-booth-rental-arcadia/home</a:t>
            </a:r>
            <a:endParaRPr sz="1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70" name="Google Shape;170;p3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76" name="Google Shape;176;p3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82" name="Google Shape;182;p3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88" name="Google Shape;188;p3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94" name="Google Shape;194;p3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200" name="Google Shape;200;p3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206" name="Google Shape;206;p3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https://sites.google.com/view/360-video-booth-rental-arcadia/home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video booth rental near me</a:t>
            </a:r>
            <a:endParaRPr sz="800"/>
          </a:p>
          <a:p>
            <a:pPr indent="0" lvl="0" marL="0" rtl="0" algn="l">
              <a:spcBef>
                <a:spcPts val="0"/>
              </a:spcBef>
              <a:spcAft>
                <a:spcPts val="0"/>
              </a:spcAft>
              <a:buNone/>
            </a:pPr>
            <a:r>
              <a:rPr lang="en" sz="800" u="sng">
                <a:solidFill>
                  <a:schemeClr val="hlink"/>
                </a:solidFill>
                <a:hlinkClick r:id="rId4"/>
              </a:rPr>
              <a:t>360 video booth rental los angeles</a:t>
            </a:r>
            <a:endParaRPr sz="800"/>
          </a:p>
          <a:p>
            <a:pPr indent="0" lvl="0" marL="0" rtl="0" algn="l">
              <a:spcBef>
                <a:spcPts val="0"/>
              </a:spcBef>
              <a:spcAft>
                <a:spcPts val="0"/>
              </a:spcAft>
              <a:buNone/>
            </a:pPr>
            <a:r>
              <a:rPr lang="en" sz="800" u="sng">
                <a:solidFill>
                  <a:schemeClr val="hlink"/>
                </a:solidFill>
                <a:hlinkClick r:id="rId5"/>
              </a:rPr>
              <a:t>360 video booth rental price</a:t>
            </a:r>
            <a:endParaRPr sz="800"/>
          </a:p>
          <a:p>
            <a:pPr indent="0" lvl="0" marL="0" rtl="0" algn="l">
              <a:spcBef>
                <a:spcPts val="0"/>
              </a:spcBef>
              <a:spcAft>
                <a:spcPts val="0"/>
              </a:spcAft>
              <a:buNone/>
            </a:pPr>
            <a:r>
              <a:rPr lang="en" sz="800" u="sng">
                <a:solidFill>
                  <a:schemeClr val="hlink"/>
                </a:solidFill>
                <a:hlinkClick r:id="rId6"/>
              </a:rPr>
              <a:t>360 video booth price</a:t>
            </a:r>
            <a:endParaRPr sz="800"/>
          </a:p>
          <a:p>
            <a:pPr indent="0" lvl="0" marL="0" rtl="0" algn="l">
              <a:spcBef>
                <a:spcPts val="0"/>
              </a:spcBef>
              <a:spcAft>
                <a:spcPts val="0"/>
              </a:spcAft>
              <a:buNone/>
            </a:pPr>
            <a:r>
              <a:rPr lang="en" sz="800" u="sng">
                <a:solidFill>
                  <a:schemeClr val="hlink"/>
                </a:solidFill>
                <a:hlinkClick r:id="rId7"/>
              </a:rPr>
              <a:t>360 video booth automatic</a:t>
            </a:r>
            <a:endParaRPr sz="800"/>
          </a:p>
          <a:p>
            <a:pPr indent="0" lvl="0" marL="0" rtl="0" algn="l">
              <a:spcBef>
                <a:spcPts val="0"/>
              </a:spcBef>
              <a:spcAft>
                <a:spcPts val="0"/>
              </a:spcAft>
              <a:buNone/>
            </a:pPr>
            <a:r>
              <a:rPr lang="en" sz="800" u="sng">
                <a:solidFill>
                  <a:schemeClr val="hlink"/>
                </a:solidFill>
                <a:hlinkClick r:id="rId8"/>
              </a:rPr>
              <a:t>what is a 360 video booth</a:t>
            </a:r>
            <a:endParaRPr sz="800"/>
          </a:p>
          <a:p>
            <a:pPr indent="0" lvl="0" marL="0" rtl="0" algn="l">
              <a:spcBef>
                <a:spcPts val="0"/>
              </a:spcBef>
              <a:spcAft>
                <a:spcPts val="0"/>
              </a:spcAft>
              <a:buNone/>
            </a:pPr>
            <a:r>
              <a:rPr lang="en" sz="800" u="sng">
                <a:solidFill>
                  <a:schemeClr val="hlink"/>
                </a:solidFill>
                <a:hlinkClick r:id="rId9"/>
              </a:rPr>
              <a:t>360 video booth business</a:t>
            </a:r>
            <a:endParaRPr sz="800"/>
          </a:p>
          <a:p>
            <a:pPr indent="0" lvl="0" marL="0" rtl="0" algn="l">
              <a:spcBef>
                <a:spcPts val="0"/>
              </a:spcBef>
              <a:spcAft>
                <a:spcPts val="0"/>
              </a:spcAft>
              <a:buNone/>
            </a:pPr>
            <a:r>
              <a:rPr lang="en" sz="800" u="sng">
                <a:solidFill>
                  <a:schemeClr val="hlink"/>
                </a:solidFill>
                <a:hlinkClick r:id="rId10"/>
              </a:rPr>
              <a:t>360 video booth cost</a:t>
            </a:r>
            <a:endParaRPr sz="800"/>
          </a:p>
          <a:p>
            <a:pPr indent="0" lvl="0" marL="0" rtl="0" algn="l">
              <a:spcBef>
                <a:spcPts val="0"/>
              </a:spcBef>
              <a:spcAft>
                <a:spcPts val="0"/>
              </a:spcAft>
              <a:buNone/>
            </a:pPr>
            <a:r>
              <a:rPr lang="en" sz="800" u="sng">
                <a:solidFill>
                  <a:schemeClr val="hlink"/>
                </a:solidFill>
                <a:hlinkClick r:id="rId11"/>
              </a:rPr>
              <a:t>360 degree photo booth video</a:t>
            </a:r>
            <a:endParaRPr sz="800"/>
          </a:p>
          <a:p>
            <a:pPr indent="0" lvl="0" marL="0" rtl="0" algn="l">
              <a:spcBef>
                <a:spcPts val="0"/>
              </a:spcBef>
              <a:spcAft>
                <a:spcPts val="0"/>
              </a:spcAft>
              <a:buNone/>
            </a:pPr>
            <a:r>
              <a:rPr lang="en" sz="800" u="sng">
                <a:solidFill>
                  <a:schemeClr val="hlink"/>
                </a:solidFill>
                <a:hlinkClick r:id="rId12"/>
              </a:rPr>
              <a:t>360 experience video booth</a:t>
            </a:r>
            <a:endParaRPr sz="800"/>
          </a:p>
          <a:p>
            <a:pPr indent="0" lvl="0" marL="0" rtl="0" algn="l">
              <a:spcBef>
                <a:spcPts val="0"/>
              </a:spcBef>
              <a:spcAft>
                <a:spcPts val="0"/>
              </a:spcAft>
              <a:buNone/>
            </a:pPr>
            <a:r>
              <a:rPr lang="en" sz="800" u="sng">
                <a:solidFill>
                  <a:schemeClr val="hlink"/>
                </a:solidFill>
                <a:hlinkClick r:id="rId13"/>
              </a:rPr>
              <a:t>360 video booth for rent</a:t>
            </a:r>
            <a:endParaRPr sz="800"/>
          </a:p>
          <a:p>
            <a:pPr indent="0" lvl="0" marL="0" rtl="0" algn="l">
              <a:spcBef>
                <a:spcPts val="0"/>
              </a:spcBef>
              <a:spcAft>
                <a:spcPts val="0"/>
              </a:spcAft>
              <a:buNone/>
            </a:pPr>
            <a:r>
              <a:rPr lang="en" sz="800" u="sng">
                <a:solidFill>
                  <a:schemeClr val="hlink"/>
                </a:solidFill>
                <a:hlinkClick r:id="rId14"/>
              </a:rPr>
              <a:t>360 grad video booth</a:t>
            </a:r>
            <a:endParaRPr sz="800"/>
          </a:p>
          <a:p>
            <a:pPr indent="0" lvl="0" marL="0" rtl="0" algn="l">
              <a:spcBef>
                <a:spcPts val="0"/>
              </a:spcBef>
              <a:spcAft>
                <a:spcPts val="0"/>
              </a:spcAft>
              <a:buNone/>
            </a:pPr>
            <a:r>
              <a:rPr lang="en" sz="800" u="sng">
                <a:solidFill>
                  <a:schemeClr val="hlink"/>
                </a:solidFill>
                <a:hlinkClick r:id="rId15"/>
              </a:rPr>
              <a:t>360 video booth hire</a:t>
            </a:r>
            <a:endParaRPr sz="800"/>
          </a:p>
          <a:p>
            <a:pPr indent="0" lvl="0" marL="0" rtl="0" algn="l">
              <a:spcBef>
                <a:spcPts val="0"/>
              </a:spcBef>
              <a:spcAft>
                <a:spcPts val="0"/>
              </a:spcAft>
              <a:buNone/>
            </a:pPr>
            <a:r>
              <a:rPr lang="en" sz="800" u="sng">
                <a:solidFill>
                  <a:schemeClr val="hlink"/>
                </a:solidFill>
                <a:hlinkClick r:id="rId16"/>
              </a:rPr>
              <a:t>360 video booth with ring light</a:t>
            </a:r>
            <a:endParaRPr sz="800"/>
          </a:p>
          <a:p>
            <a:pPr indent="0" lvl="0" marL="0" rtl="0" algn="l">
              <a:spcBef>
                <a:spcPts val="0"/>
              </a:spcBef>
              <a:spcAft>
                <a:spcPts val="0"/>
              </a:spcAft>
              <a:buNone/>
            </a:pPr>
            <a:r>
              <a:rPr lang="en" sz="800" u="sng">
                <a:solidFill>
                  <a:schemeClr val="hlink"/>
                </a:solidFill>
                <a:hlinkClick r:id="rId17"/>
              </a:rPr>
              <a:t>orcavue life 360 video booth</a:t>
            </a:r>
            <a:endParaRPr sz="800"/>
          </a:p>
          <a:p>
            <a:pPr indent="0" lvl="0" marL="0" rtl="0" algn="l">
              <a:spcBef>
                <a:spcPts val="0"/>
              </a:spcBef>
              <a:spcAft>
                <a:spcPts val="0"/>
              </a:spcAft>
              <a:buNone/>
            </a:pPr>
            <a:r>
              <a:rPr lang="en" sz="800" u="sng">
                <a:solidFill>
                  <a:schemeClr val="hlink"/>
                </a:solidFill>
                <a:hlinkClick r:id="rId18"/>
              </a:rPr>
              <a:t>360 video booth near me</a:t>
            </a:r>
            <a:endParaRPr sz="800"/>
          </a:p>
          <a:p>
            <a:pPr indent="0" lvl="0" marL="0" rtl="0" algn="l">
              <a:spcBef>
                <a:spcPts val="0"/>
              </a:spcBef>
              <a:spcAft>
                <a:spcPts val="0"/>
              </a:spcAft>
              <a:buNone/>
            </a:pPr>
            <a:r>
              <a:rPr lang="en" sz="800" u="sng">
                <a:solidFill>
                  <a:schemeClr val="hlink"/>
                </a:solidFill>
                <a:hlinkClick r:id="rId19"/>
              </a:rPr>
              <a:t>revolve 360 video booth near me</a:t>
            </a:r>
            <a:endParaRPr sz="800"/>
          </a:p>
          <a:p>
            <a:pPr indent="0" lvl="0" marL="0" rtl="0" algn="l">
              <a:spcBef>
                <a:spcPts val="0"/>
              </a:spcBef>
              <a:spcAft>
                <a:spcPts val="0"/>
              </a:spcAft>
              <a:buNone/>
            </a:pPr>
            <a:r>
              <a:rPr lang="en" sz="800" u="sng">
                <a:solidFill>
                  <a:schemeClr val="hlink"/>
                </a:solidFill>
                <a:hlinkClick r:id="rId20"/>
              </a:rPr>
              <a:t>360 slow motion video booth</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79" name="Google Shape;79;p1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folder Microsoft Files</a:t>
            </a:r>
            <a:endParaRPr sz="700"/>
          </a:p>
          <a:p>
            <a:pPr indent="0" lvl="0" marL="0" rtl="0" algn="l">
              <a:lnSpc>
                <a:spcPct val="1000"/>
              </a:lnSpc>
              <a:spcBef>
                <a:spcPts val="1000"/>
              </a:spcBef>
              <a:spcAft>
                <a:spcPts val="0"/>
              </a:spcAft>
              <a:buNone/>
            </a:pPr>
            <a:r>
              <a:rPr lang="en" sz="700" u="sng">
                <a:solidFill>
                  <a:schemeClr val="hlink"/>
                </a:solidFill>
                <a:hlinkClick r:id="rId4"/>
              </a:rPr>
              <a:t>document</a:t>
            </a:r>
            <a:endParaRPr sz="700"/>
          </a:p>
          <a:p>
            <a:pPr indent="0" lvl="0" marL="0" rtl="0" algn="l">
              <a:lnSpc>
                <a:spcPct val="1000"/>
              </a:lnSpc>
              <a:spcBef>
                <a:spcPts val="1000"/>
              </a:spcBef>
              <a:spcAft>
                <a:spcPts val="0"/>
              </a:spcAft>
              <a:buNone/>
            </a:pPr>
            <a:r>
              <a:rPr lang="en" sz="700" u="sng">
                <a:solidFill>
                  <a:schemeClr val="hlink"/>
                </a:solidFill>
                <a:hlinkClick r:id="rId5"/>
              </a:rPr>
              <a:t>document pub</a:t>
            </a:r>
            <a:endParaRPr sz="700"/>
          </a:p>
          <a:p>
            <a:pPr indent="0" lvl="0" marL="0" rtl="0" algn="l">
              <a:lnSpc>
                <a:spcPct val="1000"/>
              </a:lnSpc>
              <a:spcBef>
                <a:spcPts val="1000"/>
              </a:spcBef>
              <a:spcAft>
                <a:spcPts val="0"/>
              </a:spcAft>
              <a:buNone/>
            </a:pPr>
            <a:r>
              <a:rPr lang="en" sz="700" u="sng">
                <a:solidFill>
                  <a:schemeClr val="hlink"/>
                </a:solidFill>
                <a:hlinkClick r:id="rId6"/>
              </a:rPr>
              <a:t>document view</a:t>
            </a:r>
            <a:endParaRPr sz="700"/>
          </a:p>
          <a:p>
            <a:pPr indent="0" lvl="0" marL="0" rtl="0" algn="l">
              <a:lnSpc>
                <a:spcPct val="1000"/>
              </a:lnSpc>
              <a:spcBef>
                <a:spcPts val="1000"/>
              </a:spcBef>
              <a:spcAft>
                <a:spcPts val="0"/>
              </a:spcAft>
              <a:buNone/>
            </a:pPr>
            <a:r>
              <a:rPr lang="en" sz="700" u="sng">
                <a:solidFill>
                  <a:schemeClr val="hlink"/>
                </a:solidFill>
                <a:hlinkClick r:id="rId7"/>
              </a:rPr>
              <a:t>presentation</a:t>
            </a:r>
            <a:endParaRPr sz="700"/>
          </a:p>
          <a:p>
            <a:pPr indent="0" lvl="0" marL="0" rtl="0" algn="l">
              <a:lnSpc>
                <a:spcPct val="1000"/>
              </a:lnSpc>
              <a:spcBef>
                <a:spcPts val="1000"/>
              </a:spcBef>
              <a:spcAft>
                <a:spcPts val="0"/>
              </a:spcAft>
              <a:buNone/>
            </a:pPr>
            <a:r>
              <a:rPr lang="en" sz="700" u="sng">
                <a:solidFill>
                  <a:schemeClr val="hlink"/>
                </a:solidFill>
                <a:hlinkClick r:id="rId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0"/>
              </a:rPr>
              <a:t>document</a:t>
            </a:r>
            <a:endParaRPr sz="700"/>
          </a:p>
          <a:p>
            <a:pPr indent="0" lvl="0" marL="0" rtl="0" algn="l">
              <a:lnSpc>
                <a:spcPct val="1000"/>
              </a:lnSpc>
              <a:spcBef>
                <a:spcPts val="1000"/>
              </a:spcBef>
              <a:spcAft>
                <a:spcPts val="0"/>
              </a:spcAft>
              <a:buNone/>
            </a:pPr>
            <a:r>
              <a:rPr lang="en" sz="700" u="sng">
                <a:solidFill>
                  <a:schemeClr val="hlink"/>
                </a:solidFill>
                <a:hlinkClick r:id="rId11"/>
              </a:rPr>
              <a:t>document pub</a:t>
            </a:r>
            <a:endParaRPr sz="700"/>
          </a:p>
          <a:p>
            <a:pPr indent="0" lvl="0" marL="0" rtl="0" algn="l">
              <a:lnSpc>
                <a:spcPct val="1000"/>
              </a:lnSpc>
              <a:spcBef>
                <a:spcPts val="1000"/>
              </a:spcBef>
              <a:spcAft>
                <a:spcPts val="0"/>
              </a:spcAft>
              <a:buNone/>
            </a:pPr>
            <a:r>
              <a:rPr lang="en" sz="700" u="sng">
                <a:solidFill>
                  <a:schemeClr val="hlink"/>
                </a:solidFill>
                <a:hlinkClick r:id="rId12"/>
              </a:rPr>
              <a:t>document view</a:t>
            </a:r>
            <a:endParaRPr sz="700"/>
          </a:p>
          <a:p>
            <a:pPr indent="0" lvl="0" marL="0" rtl="0" algn="l">
              <a:lnSpc>
                <a:spcPct val="1000"/>
              </a:lnSpc>
              <a:spcBef>
                <a:spcPts val="1000"/>
              </a:spcBef>
              <a:spcAft>
                <a:spcPts val="0"/>
              </a:spcAft>
              <a:buNone/>
            </a:pPr>
            <a:r>
              <a:rPr lang="en" sz="700" u="sng">
                <a:solidFill>
                  <a:schemeClr val="hlink"/>
                </a:solidFill>
                <a:hlinkClick r:id="rId13"/>
              </a:rPr>
              <a:t>presentation</a:t>
            </a:r>
            <a:endParaRPr sz="700"/>
          </a:p>
          <a:p>
            <a:pPr indent="0" lvl="0" marL="0" rtl="0" algn="l">
              <a:lnSpc>
                <a:spcPct val="1000"/>
              </a:lnSpc>
              <a:spcBef>
                <a:spcPts val="1000"/>
              </a:spcBef>
              <a:spcAft>
                <a:spcPts val="0"/>
              </a:spcAft>
              <a:buNone/>
            </a:pPr>
            <a:r>
              <a:rPr lang="en" sz="700" u="sng">
                <a:solidFill>
                  <a:schemeClr val="hlink"/>
                </a:solidFill>
                <a:hlinkClick r:id="rId1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6"/>
              </a:rPr>
              <a:t>document</a:t>
            </a:r>
            <a:endParaRPr sz="700"/>
          </a:p>
          <a:p>
            <a:pPr indent="0" lvl="0" marL="0" rtl="0" algn="l">
              <a:lnSpc>
                <a:spcPct val="1000"/>
              </a:lnSpc>
              <a:spcBef>
                <a:spcPts val="1000"/>
              </a:spcBef>
              <a:spcAft>
                <a:spcPts val="0"/>
              </a:spcAft>
              <a:buNone/>
            </a:pPr>
            <a:r>
              <a:rPr lang="en" sz="700" u="sng">
                <a:solidFill>
                  <a:schemeClr val="hlink"/>
                </a:solidFill>
                <a:hlinkClick r:id="rId17"/>
              </a:rPr>
              <a:t>document pub</a:t>
            </a:r>
            <a:endParaRPr sz="700"/>
          </a:p>
          <a:p>
            <a:pPr indent="0" lvl="0" marL="0" rtl="0" algn="l">
              <a:lnSpc>
                <a:spcPct val="1000"/>
              </a:lnSpc>
              <a:spcBef>
                <a:spcPts val="1000"/>
              </a:spcBef>
              <a:spcAft>
                <a:spcPts val="0"/>
              </a:spcAft>
              <a:buNone/>
            </a:pPr>
            <a:r>
              <a:rPr lang="en" sz="700" u="sng">
                <a:solidFill>
                  <a:schemeClr val="hlink"/>
                </a:solidFill>
                <a:hlinkClick r:id="rId18"/>
              </a:rPr>
              <a:t>document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a:t>
            </a:r>
            <a:endParaRPr sz="700"/>
          </a:p>
          <a:p>
            <a:pPr indent="0" lvl="0" marL="0" rtl="0" algn="l">
              <a:lnSpc>
                <a:spcPct val="1000"/>
              </a:lnSpc>
              <a:spcBef>
                <a:spcPts val="1000"/>
              </a:spcBef>
              <a:spcAft>
                <a:spcPts val="0"/>
              </a:spcAft>
              <a:buNone/>
            </a:pPr>
            <a:r>
              <a:rPr lang="en" sz="700" u="sng">
                <a:solidFill>
                  <a:schemeClr val="hlink"/>
                </a:solidFill>
                <a:hlinkClick r:id="rId2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2"/>
              </a:rPr>
              <a:t>document</a:t>
            </a:r>
            <a:endParaRPr sz="700"/>
          </a:p>
          <a:p>
            <a:pPr indent="0" lvl="0" marL="0" rtl="0" algn="l">
              <a:lnSpc>
                <a:spcPct val="1000"/>
              </a:lnSpc>
              <a:spcBef>
                <a:spcPts val="1000"/>
              </a:spcBef>
              <a:spcAft>
                <a:spcPts val="0"/>
              </a:spcAft>
              <a:buNone/>
            </a:pPr>
            <a:r>
              <a:rPr lang="en" sz="700" u="sng">
                <a:solidFill>
                  <a:schemeClr val="hlink"/>
                </a:solidFill>
                <a:hlinkClick r:id="rId23"/>
              </a:rPr>
              <a:t>document pub</a:t>
            </a:r>
            <a:endParaRPr sz="700"/>
          </a:p>
          <a:p>
            <a:pPr indent="0" lvl="0" marL="0" rtl="0" algn="l">
              <a:lnSpc>
                <a:spcPct val="1000"/>
              </a:lnSpc>
              <a:spcBef>
                <a:spcPts val="1000"/>
              </a:spcBef>
              <a:spcAft>
                <a:spcPts val="0"/>
              </a:spcAft>
              <a:buNone/>
            </a:pPr>
            <a:r>
              <a:rPr lang="en" sz="700" u="sng">
                <a:solidFill>
                  <a:schemeClr val="hlink"/>
                </a:solidFill>
                <a:hlinkClick r:id="rId24"/>
              </a:rPr>
              <a:t>document view</a:t>
            </a:r>
            <a:endParaRPr sz="700"/>
          </a:p>
          <a:p>
            <a:pPr indent="0" lvl="0" marL="0" rtl="0" algn="l">
              <a:lnSpc>
                <a:spcPct val="1000"/>
              </a:lnSpc>
              <a:spcBef>
                <a:spcPts val="1000"/>
              </a:spcBef>
              <a:spcAft>
                <a:spcPts val="1000"/>
              </a:spcAft>
              <a:buNone/>
            </a:pPr>
            <a:r>
              <a:t/>
            </a:r>
            <a:endParaRPr/>
          </a:p>
        </p:txBody>
      </p:sp>
      <p:sp>
        <p:nvSpPr>
          <p:cNvPr id="86" name="Google Shape;86;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a:t>
            </a:r>
            <a:endParaRPr sz="700"/>
          </a:p>
          <a:p>
            <a:pPr indent="0" lvl="0" marL="0" rtl="0" algn="l">
              <a:lnSpc>
                <a:spcPct val="1000"/>
              </a:lnSpc>
              <a:spcBef>
                <a:spcPts val="1000"/>
              </a:spcBef>
              <a:spcAft>
                <a:spcPts val="0"/>
              </a:spcAft>
              <a:buNone/>
            </a:pPr>
            <a:r>
              <a:rPr lang="en" sz="700" u="sng">
                <a:solidFill>
                  <a:schemeClr val="hlink"/>
                </a:solidFill>
                <a:hlinkClick r:id="rId2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8"/>
              </a:rPr>
              <a:t>document</a:t>
            </a:r>
            <a:endParaRPr sz="700"/>
          </a:p>
          <a:p>
            <a:pPr indent="0" lvl="0" marL="0" rtl="0" algn="l">
              <a:lnSpc>
                <a:spcPct val="1000"/>
              </a:lnSpc>
              <a:spcBef>
                <a:spcPts val="1000"/>
              </a:spcBef>
              <a:spcAft>
                <a:spcPts val="0"/>
              </a:spcAft>
              <a:buNone/>
            </a:pPr>
            <a:r>
              <a:rPr lang="en" sz="700" u="sng">
                <a:solidFill>
                  <a:schemeClr val="hlink"/>
                </a:solidFill>
                <a:hlinkClick r:id="rId29"/>
              </a:rPr>
              <a:t>document pub</a:t>
            </a:r>
            <a:endParaRPr sz="700"/>
          </a:p>
          <a:p>
            <a:pPr indent="0" lvl="0" marL="0" rtl="0" algn="l">
              <a:lnSpc>
                <a:spcPct val="1000"/>
              </a:lnSpc>
              <a:spcBef>
                <a:spcPts val="1000"/>
              </a:spcBef>
              <a:spcAft>
                <a:spcPts val="0"/>
              </a:spcAft>
              <a:buNone/>
            </a:pPr>
            <a:r>
              <a:rPr lang="en" sz="700" u="sng">
                <a:solidFill>
                  <a:schemeClr val="hlink"/>
                </a:solidFill>
                <a:hlinkClick r:id="rId30"/>
              </a:rPr>
              <a:t>document view</a:t>
            </a:r>
            <a:endParaRPr sz="700"/>
          </a:p>
          <a:p>
            <a:pPr indent="0" lvl="0" marL="0" rtl="0" algn="l">
              <a:lnSpc>
                <a:spcPct val="1000"/>
              </a:lnSpc>
              <a:spcBef>
                <a:spcPts val="1000"/>
              </a:spcBef>
              <a:spcAft>
                <a:spcPts val="0"/>
              </a:spcAft>
              <a:buNone/>
            </a:pPr>
            <a:r>
              <a:rPr lang="en" sz="700" u="sng">
                <a:solidFill>
                  <a:schemeClr val="hlink"/>
                </a:solidFill>
                <a:hlinkClick r:id="rId31"/>
              </a:rPr>
              <a:t>presentation</a:t>
            </a:r>
            <a:endParaRPr sz="700"/>
          </a:p>
          <a:p>
            <a:pPr indent="0" lvl="0" marL="0" rtl="0" algn="l">
              <a:lnSpc>
                <a:spcPct val="1000"/>
              </a:lnSpc>
              <a:spcBef>
                <a:spcPts val="1000"/>
              </a:spcBef>
              <a:spcAft>
                <a:spcPts val="0"/>
              </a:spcAft>
              <a:buNone/>
            </a:pPr>
            <a:r>
              <a:rPr lang="en" sz="700" u="sng">
                <a:solidFill>
                  <a:schemeClr val="hlink"/>
                </a:solidFill>
                <a:hlinkClick r:id="rId32"/>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3"/>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4"/>
              </a:rPr>
              <a:t>document</a:t>
            </a:r>
            <a:endParaRPr sz="700"/>
          </a:p>
          <a:p>
            <a:pPr indent="0" lvl="0" marL="0" rtl="0" algn="l">
              <a:lnSpc>
                <a:spcPct val="1000"/>
              </a:lnSpc>
              <a:spcBef>
                <a:spcPts val="1000"/>
              </a:spcBef>
              <a:spcAft>
                <a:spcPts val="0"/>
              </a:spcAft>
              <a:buNone/>
            </a:pPr>
            <a:r>
              <a:rPr lang="en" sz="700" u="sng">
                <a:solidFill>
                  <a:schemeClr val="hlink"/>
                </a:solidFill>
                <a:hlinkClick r:id="rId35"/>
              </a:rPr>
              <a:t>document pub</a:t>
            </a:r>
            <a:endParaRPr sz="700"/>
          </a:p>
          <a:p>
            <a:pPr indent="0" lvl="0" marL="0" rtl="0" algn="l">
              <a:lnSpc>
                <a:spcPct val="1000"/>
              </a:lnSpc>
              <a:spcBef>
                <a:spcPts val="1000"/>
              </a:spcBef>
              <a:spcAft>
                <a:spcPts val="0"/>
              </a:spcAft>
              <a:buNone/>
            </a:pPr>
            <a:r>
              <a:rPr lang="en" sz="700" u="sng">
                <a:solidFill>
                  <a:schemeClr val="hlink"/>
                </a:solidFill>
                <a:hlinkClick r:id="rId36"/>
              </a:rPr>
              <a:t>document view</a:t>
            </a:r>
            <a:endParaRPr sz="700"/>
          </a:p>
          <a:p>
            <a:pPr indent="0" lvl="0" marL="0" rtl="0" algn="l">
              <a:lnSpc>
                <a:spcPct val="1000"/>
              </a:lnSpc>
              <a:spcBef>
                <a:spcPts val="1000"/>
              </a:spcBef>
              <a:spcAft>
                <a:spcPts val="0"/>
              </a:spcAft>
              <a:buNone/>
            </a:pPr>
            <a:r>
              <a:rPr lang="en" sz="700" u="sng">
                <a:solidFill>
                  <a:schemeClr val="hlink"/>
                </a:solidFill>
                <a:hlinkClick r:id="rId37"/>
              </a:rPr>
              <a:t>presentation</a:t>
            </a:r>
            <a:endParaRPr sz="700"/>
          </a:p>
          <a:p>
            <a:pPr indent="0" lvl="0" marL="0" rtl="0" algn="l">
              <a:lnSpc>
                <a:spcPct val="1000"/>
              </a:lnSpc>
              <a:spcBef>
                <a:spcPts val="1000"/>
              </a:spcBef>
              <a:spcAft>
                <a:spcPts val="0"/>
              </a:spcAft>
              <a:buNone/>
            </a:pPr>
            <a:r>
              <a:rPr lang="en" sz="700" u="sng">
                <a:solidFill>
                  <a:schemeClr val="hlink"/>
                </a:solidFill>
                <a:hlinkClick r:id="rId3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9"/>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92" name="Google Shape;92;p1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98" name="Google Shape;98;p2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https://sites.google.com/view/360-video-booth-rental-arcadia/home</a:t>
            </a:r>
            <a:endParaRPr/>
          </a:p>
        </p:txBody>
      </p:sp>
      <p:pic>
        <p:nvPicPr>
          <p:cNvPr id="104" name="Google Shape;104;p2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