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Lst>
  <p:sldSz cy="5143500" cx="9144000"/>
  <p:notesSz cx="6858000" cy="9144000"/>
  <p:embeddedFontLst>
    <p:embeddedFont>
      <p:font typeface="Poppins"/>
      <p:regular r:id="rId32"/>
      <p:bold r:id="rId33"/>
      <p:italic r:id="rId34"/>
      <p:boldItalic r:id="rId3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font" Target="fonts/Poppins-bold.fntdata"/><Relationship Id="rId10" Type="http://schemas.openxmlformats.org/officeDocument/2006/relationships/slide" Target="slides/slide5.xml"/><Relationship Id="rId32" Type="http://schemas.openxmlformats.org/officeDocument/2006/relationships/font" Target="fonts/Poppins-regular.fntdata"/><Relationship Id="rId13" Type="http://schemas.openxmlformats.org/officeDocument/2006/relationships/slide" Target="slides/slide8.xml"/><Relationship Id="rId35" Type="http://schemas.openxmlformats.org/officeDocument/2006/relationships/font" Target="fonts/Poppins-boldItalic.fntdata"/><Relationship Id="rId12" Type="http://schemas.openxmlformats.org/officeDocument/2006/relationships/slide" Target="slides/slide7.xml"/><Relationship Id="rId34" Type="http://schemas.openxmlformats.org/officeDocument/2006/relationships/font" Target="fonts/Poppins-italic.fntdata"/><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docs.google.com/presentation/d/1hqwZxAs7xRcPoTFoVjCzzMGqEUoyl51GS7eIsFzQCtA/view" TargetMode="External"/><Relationship Id="rId22" Type="http://schemas.openxmlformats.org/officeDocument/2006/relationships/hyperlink" Target="https://docs.google.com/document/d/12EKzXOX9UxbW-APamcHgXDpZf9jaI04YYHT_T0YrDcI/pub" TargetMode="External"/><Relationship Id="rId21" Type="http://schemas.openxmlformats.org/officeDocument/2006/relationships/hyperlink" Target="https://docs.google.com/document/d/12EKzXOX9UxbW-APamcHgXDpZf9jaI04YYHT_T0YrDcI/edit?usp=sharing" TargetMode="External"/><Relationship Id="rId24" Type="http://schemas.openxmlformats.org/officeDocument/2006/relationships/hyperlink" Target="https://docs.google.com/presentation/d/1EWzma3V-gaypjpMUd7m-q-21rMNhVLWJaiVCI3tCsj4/edit?usp=sharing" TargetMode="External"/><Relationship Id="rId23" Type="http://schemas.openxmlformats.org/officeDocument/2006/relationships/hyperlink" Target="https://docs.google.com/document/d/12EKzXOX9UxbW-APamcHgXDpZf9jaI04YYHT_T0YrDcI/view" TargetMode="External"/><Relationship Id="rId1" Type="http://schemas.openxmlformats.org/officeDocument/2006/relationships/notesMaster" Target="../notesMasters/notesMaster1.xml"/><Relationship Id="rId2" Type="http://schemas.openxmlformats.org/officeDocument/2006/relationships/hyperlink" Target="https://drive.google.com/drive/folders/11FS9t4cO3mzuaRgZXZ55ix9U3FdVcwHn?usp=sharing" TargetMode="External"/><Relationship Id="rId3" Type="http://schemas.openxmlformats.org/officeDocument/2006/relationships/hyperlink" Target="https://docs.google.com/document/d/17Pfl9vPBwpBSfR0UoU0OdTldB90I5lx_ig5gGJNwI8Q/edit?usp=sharing" TargetMode="External"/><Relationship Id="rId4" Type="http://schemas.openxmlformats.org/officeDocument/2006/relationships/hyperlink" Target="https://docs.google.com/document/d/17Pfl9vPBwpBSfR0UoU0OdTldB90I5lx_ig5gGJNwI8Q/pub" TargetMode="External"/><Relationship Id="rId9" Type="http://schemas.openxmlformats.org/officeDocument/2006/relationships/hyperlink" Target="https://docs.google.com/document/d/19QnYAPPxW-abcJnN-I3TfPSHdZNgnp2kQNVwyEczMXA/edit?usp=sharing" TargetMode="External"/><Relationship Id="rId26" Type="http://schemas.openxmlformats.org/officeDocument/2006/relationships/hyperlink" Target="https://docs.google.com/presentation/d/1EWzma3V-gaypjpMUd7m-q-21rMNhVLWJaiVCI3tCsj4/view" TargetMode="External"/><Relationship Id="rId25" Type="http://schemas.openxmlformats.org/officeDocument/2006/relationships/hyperlink" Target="https://docs.google.com/presentation/d/1EWzma3V-gaypjpMUd7m-q-21rMNhVLWJaiVCI3tCsj4/pub" TargetMode="External"/><Relationship Id="rId28" Type="http://schemas.openxmlformats.org/officeDocument/2006/relationships/hyperlink" Target="https://docs.google.com/document/d/10FisUyDwvIpUJ3h9p1kJvjq4NCJmwk9tRkFOvR6exBU/pub" TargetMode="External"/><Relationship Id="rId27" Type="http://schemas.openxmlformats.org/officeDocument/2006/relationships/hyperlink" Target="https://docs.google.com/document/d/10FisUyDwvIpUJ3h9p1kJvjq4NCJmwk9tRkFOvR6exBU/edit?usp=sharing" TargetMode="External"/><Relationship Id="rId5" Type="http://schemas.openxmlformats.org/officeDocument/2006/relationships/hyperlink" Target="https://docs.google.com/document/d/17Pfl9vPBwpBSfR0UoU0OdTldB90I5lx_ig5gGJNwI8Q/view" TargetMode="External"/><Relationship Id="rId6" Type="http://schemas.openxmlformats.org/officeDocument/2006/relationships/hyperlink" Target="https://docs.google.com/presentation/d/1tdjZGJOE37rGEOPwGspAL0u3gbc_ss-g0b1UtyKydPo/edit?usp=sharing" TargetMode="External"/><Relationship Id="rId29" Type="http://schemas.openxmlformats.org/officeDocument/2006/relationships/hyperlink" Target="https://docs.google.com/document/d/10FisUyDwvIpUJ3h9p1kJvjq4NCJmwk9tRkFOvR6exBU/view" TargetMode="External"/><Relationship Id="rId7" Type="http://schemas.openxmlformats.org/officeDocument/2006/relationships/hyperlink" Target="https://docs.google.com/presentation/d/1tdjZGJOE37rGEOPwGspAL0u3gbc_ss-g0b1UtyKydPo/pub" TargetMode="External"/><Relationship Id="rId8" Type="http://schemas.openxmlformats.org/officeDocument/2006/relationships/hyperlink" Target="https://docs.google.com/presentation/d/1tdjZGJOE37rGEOPwGspAL0u3gbc_ss-g0b1UtyKydPo/view" TargetMode="External"/><Relationship Id="rId31" Type="http://schemas.openxmlformats.org/officeDocument/2006/relationships/hyperlink" Target="https://docs.google.com/presentation/d/1z-Hys4eRc3ZOt9ml88xkCEtpjpDiPZb70FD_Tr_fpHs/pub" TargetMode="External"/><Relationship Id="rId30" Type="http://schemas.openxmlformats.org/officeDocument/2006/relationships/hyperlink" Target="https://docs.google.com/presentation/d/1z-Hys4eRc3ZOt9ml88xkCEtpjpDiPZb70FD_Tr_fpHs/edit?usp=sharing" TargetMode="External"/><Relationship Id="rId11" Type="http://schemas.openxmlformats.org/officeDocument/2006/relationships/hyperlink" Target="https://docs.google.com/document/d/19QnYAPPxW-abcJnN-I3TfPSHdZNgnp2kQNVwyEczMXA/view" TargetMode="External"/><Relationship Id="rId33" Type="http://schemas.openxmlformats.org/officeDocument/2006/relationships/hyperlink" Target="https://docs.google.com/document/d/1STmD_qZYrQYtJyzJET3gNjFwsxXI3_nDdbANiGOPPKM/edit?usp=sharing" TargetMode="External"/><Relationship Id="rId10" Type="http://schemas.openxmlformats.org/officeDocument/2006/relationships/hyperlink" Target="https://docs.google.com/document/d/19QnYAPPxW-abcJnN-I3TfPSHdZNgnp2kQNVwyEczMXA/pub" TargetMode="External"/><Relationship Id="rId32" Type="http://schemas.openxmlformats.org/officeDocument/2006/relationships/hyperlink" Target="https://docs.google.com/presentation/d/1z-Hys4eRc3ZOt9ml88xkCEtpjpDiPZb70FD_Tr_fpHs/view" TargetMode="External"/><Relationship Id="rId13" Type="http://schemas.openxmlformats.org/officeDocument/2006/relationships/hyperlink" Target="https://docs.google.com/presentation/d/1r_Vgs_OoDV5FS02RNWz6nEIqFePvrSLagqTDY-lmCok/pub" TargetMode="External"/><Relationship Id="rId35" Type="http://schemas.openxmlformats.org/officeDocument/2006/relationships/hyperlink" Target="https://docs.google.com/document/d/1STmD_qZYrQYtJyzJET3gNjFwsxXI3_nDdbANiGOPPKM/view" TargetMode="External"/><Relationship Id="rId12" Type="http://schemas.openxmlformats.org/officeDocument/2006/relationships/hyperlink" Target="https://docs.google.com/presentation/d/1r_Vgs_OoDV5FS02RNWz6nEIqFePvrSLagqTDY-lmCok/edit?usp=sharing" TargetMode="External"/><Relationship Id="rId34" Type="http://schemas.openxmlformats.org/officeDocument/2006/relationships/hyperlink" Target="https://docs.google.com/document/d/1STmD_qZYrQYtJyzJET3gNjFwsxXI3_nDdbANiGOPPKM/pub" TargetMode="External"/><Relationship Id="rId15" Type="http://schemas.openxmlformats.org/officeDocument/2006/relationships/hyperlink" Target="https://docs.google.com/document/d/1dkhJHG4N32f3Si8ZMHCv90F5T0uubfwcKMRi9WLAJiw/edit?usp=sharing" TargetMode="External"/><Relationship Id="rId37" Type="http://schemas.openxmlformats.org/officeDocument/2006/relationships/hyperlink" Target="https://docs.google.com/presentation/d/1TU5I3SMLY2RQ4NMGbP9jrGRuyumnlnY5haIb80FtpTg/pub" TargetMode="External"/><Relationship Id="rId14" Type="http://schemas.openxmlformats.org/officeDocument/2006/relationships/hyperlink" Target="https://docs.google.com/presentation/d/1r_Vgs_OoDV5FS02RNWz6nEIqFePvrSLagqTDY-lmCok/view" TargetMode="External"/><Relationship Id="rId36" Type="http://schemas.openxmlformats.org/officeDocument/2006/relationships/hyperlink" Target="https://docs.google.com/presentation/d/1TU5I3SMLY2RQ4NMGbP9jrGRuyumnlnY5haIb80FtpTg/edit?usp=sharing" TargetMode="External"/><Relationship Id="rId17" Type="http://schemas.openxmlformats.org/officeDocument/2006/relationships/hyperlink" Target="https://docs.google.com/document/d/1dkhJHG4N32f3Si8ZMHCv90F5T0uubfwcKMRi9WLAJiw/view" TargetMode="External"/><Relationship Id="rId16" Type="http://schemas.openxmlformats.org/officeDocument/2006/relationships/hyperlink" Target="https://docs.google.com/document/d/1dkhJHG4N32f3Si8ZMHCv90F5T0uubfwcKMRi9WLAJiw/pub" TargetMode="External"/><Relationship Id="rId38" Type="http://schemas.openxmlformats.org/officeDocument/2006/relationships/hyperlink" Target="https://docs.google.com/presentation/d/1TU5I3SMLY2RQ4NMGbP9jrGRuyumnlnY5haIb80FtpTg/view" TargetMode="External"/><Relationship Id="rId19" Type="http://schemas.openxmlformats.org/officeDocument/2006/relationships/hyperlink" Target="https://docs.google.com/presentation/d/1hqwZxAs7xRcPoTFoVjCzzMGqEUoyl51GS7eIsFzQCtA/pub" TargetMode="External"/><Relationship Id="rId18" Type="http://schemas.openxmlformats.org/officeDocument/2006/relationships/hyperlink" Target="https://docs.google.com/presentation/d/1hqwZxAs7xRcPoTFoVjCzzMGqEUoyl51GS7eIsFzQCtA/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0" Type="http://schemas.openxmlformats.org/officeDocument/2006/relationships/hyperlink" Target="https://docs.google.com/presentation/d/1hqwZxAs7xRcPoTFoVjCzzMGqEUoyl51GS7eIsFzQCtA/view" TargetMode="External"/><Relationship Id="rId22" Type="http://schemas.openxmlformats.org/officeDocument/2006/relationships/hyperlink" Target="https://docs.google.com/document/d/12EKzXOX9UxbW-APamcHgXDpZf9jaI04YYHT_T0YrDcI/pub" TargetMode="External"/><Relationship Id="rId21" Type="http://schemas.openxmlformats.org/officeDocument/2006/relationships/hyperlink" Target="https://docs.google.com/document/d/12EKzXOX9UxbW-APamcHgXDpZf9jaI04YYHT_T0YrDcI/edit?usp=sharing" TargetMode="External"/><Relationship Id="rId24" Type="http://schemas.openxmlformats.org/officeDocument/2006/relationships/hyperlink" Target="https://docs.google.com/presentation/d/1EWzma3V-gaypjpMUd7m-q-21rMNhVLWJaiVCI3tCsj4/edit?usp=sharing" TargetMode="External"/><Relationship Id="rId23" Type="http://schemas.openxmlformats.org/officeDocument/2006/relationships/hyperlink" Target="https://docs.google.com/document/d/12EKzXOX9UxbW-APamcHgXDpZf9jaI04YYHT_T0YrDcI/view" TargetMode="External"/><Relationship Id="rId1" Type="http://schemas.openxmlformats.org/officeDocument/2006/relationships/notesMaster" Target="../notesMasters/notesMaster1.xml"/><Relationship Id="rId2" Type="http://schemas.openxmlformats.org/officeDocument/2006/relationships/hyperlink" Target="https://drive.google.com/drive/folders/11FS9t4cO3mzuaRgZXZ55ix9U3FdVcwHn?usp=sharing" TargetMode="External"/><Relationship Id="rId3" Type="http://schemas.openxmlformats.org/officeDocument/2006/relationships/hyperlink" Target="https://docs.google.com/document/d/17Pfl9vPBwpBSfR0UoU0OdTldB90I5lx_ig5gGJNwI8Q/edit?usp=sharing" TargetMode="External"/><Relationship Id="rId4" Type="http://schemas.openxmlformats.org/officeDocument/2006/relationships/hyperlink" Target="https://docs.google.com/document/d/17Pfl9vPBwpBSfR0UoU0OdTldB90I5lx_ig5gGJNwI8Q/pub" TargetMode="External"/><Relationship Id="rId9" Type="http://schemas.openxmlformats.org/officeDocument/2006/relationships/hyperlink" Target="https://docs.google.com/document/d/19QnYAPPxW-abcJnN-I3TfPSHdZNgnp2kQNVwyEczMXA/edit?usp=sharing" TargetMode="External"/><Relationship Id="rId26" Type="http://schemas.openxmlformats.org/officeDocument/2006/relationships/hyperlink" Target="https://docs.google.com/presentation/d/1EWzma3V-gaypjpMUd7m-q-21rMNhVLWJaiVCI3tCsj4/view" TargetMode="External"/><Relationship Id="rId25" Type="http://schemas.openxmlformats.org/officeDocument/2006/relationships/hyperlink" Target="https://docs.google.com/presentation/d/1EWzma3V-gaypjpMUd7m-q-21rMNhVLWJaiVCI3tCsj4/pub" TargetMode="External"/><Relationship Id="rId28" Type="http://schemas.openxmlformats.org/officeDocument/2006/relationships/hyperlink" Target="https://docs.google.com/document/d/10FisUyDwvIpUJ3h9p1kJvjq4NCJmwk9tRkFOvR6exBU/pub" TargetMode="External"/><Relationship Id="rId27" Type="http://schemas.openxmlformats.org/officeDocument/2006/relationships/hyperlink" Target="https://docs.google.com/document/d/10FisUyDwvIpUJ3h9p1kJvjq4NCJmwk9tRkFOvR6exBU/edit?usp=sharing" TargetMode="External"/><Relationship Id="rId5" Type="http://schemas.openxmlformats.org/officeDocument/2006/relationships/hyperlink" Target="https://docs.google.com/document/d/17Pfl9vPBwpBSfR0UoU0OdTldB90I5lx_ig5gGJNwI8Q/view" TargetMode="External"/><Relationship Id="rId6" Type="http://schemas.openxmlformats.org/officeDocument/2006/relationships/hyperlink" Target="https://docs.google.com/presentation/d/1tdjZGJOE37rGEOPwGspAL0u3gbc_ss-g0b1UtyKydPo/edit?usp=sharing" TargetMode="External"/><Relationship Id="rId29" Type="http://schemas.openxmlformats.org/officeDocument/2006/relationships/hyperlink" Target="https://docs.google.com/document/d/10FisUyDwvIpUJ3h9p1kJvjq4NCJmwk9tRkFOvR6exBU/view" TargetMode="External"/><Relationship Id="rId7" Type="http://schemas.openxmlformats.org/officeDocument/2006/relationships/hyperlink" Target="https://docs.google.com/presentation/d/1tdjZGJOE37rGEOPwGspAL0u3gbc_ss-g0b1UtyKydPo/pub" TargetMode="External"/><Relationship Id="rId8" Type="http://schemas.openxmlformats.org/officeDocument/2006/relationships/hyperlink" Target="https://docs.google.com/presentation/d/1tdjZGJOE37rGEOPwGspAL0u3gbc_ss-g0b1UtyKydPo/view" TargetMode="External"/><Relationship Id="rId31" Type="http://schemas.openxmlformats.org/officeDocument/2006/relationships/hyperlink" Target="https://docs.google.com/presentation/d/1z-Hys4eRc3ZOt9ml88xkCEtpjpDiPZb70FD_Tr_fpHs/pub" TargetMode="External"/><Relationship Id="rId30" Type="http://schemas.openxmlformats.org/officeDocument/2006/relationships/hyperlink" Target="https://docs.google.com/presentation/d/1z-Hys4eRc3ZOt9ml88xkCEtpjpDiPZb70FD_Tr_fpHs/edit?usp=sharing" TargetMode="External"/><Relationship Id="rId11" Type="http://schemas.openxmlformats.org/officeDocument/2006/relationships/hyperlink" Target="https://docs.google.com/document/d/19QnYAPPxW-abcJnN-I3TfPSHdZNgnp2kQNVwyEczMXA/view" TargetMode="External"/><Relationship Id="rId33" Type="http://schemas.openxmlformats.org/officeDocument/2006/relationships/hyperlink" Target="https://docs.google.com/document/d/1STmD_qZYrQYtJyzJET3gNjFwsxXI3_nDdbANiGOPPKM/edit?usp=sharing" TargetMode="External"/><Relationship Id="rId10" Type="http://schemas.openxmlformats.org/officeDocument/2006/relationships/hyperlink" Target="https://docs.google.com/document/d/19QnYAPPxW-abcJnN-I3TfPSHdZNgnp2kQNVwyEczMXA/pub" TargetMode="External"/><Relationship Id="rId32" Type="http://schemas.openxmlformats.org/officeDocument/2006/relationships/hyperlink" Target="https://docs.google.com/presentation/d/1z-Hys4eRc3ZOt9ml88xkCEtpjpDiPZb70FD_Tr_fpHs/view" TargetMode="External"/><Relationship Id="rId13" Type="http://schemas.openxmlformats.org/officeDocument/2006/relationships/hyperlink" Target="https://docs.google.com/presentation/d/1r_Vgs_OoDV5FS02RNWz6nEIqFePvrSLagqTDY-lmCok/pub" TargetMode="External"/><Relationship Id="rId35" Type="http://schemas.openxmlformats.org/officeDocument/2006/relationships/hyperlink" Target="https://docs.google.com/document/d/1STmD_qZYrQYtJyzJET3gNjFwsxXI3_nDdbANiGOPPKM/view" TargetMode="External"/><Relationship Id="rId12" Type="http://schemas.openxmlformats.org/officeDocument/2006/relationships/hyperlink" Target="https://docs.google.com/presentation/d/1r_Vgs_OoDV5FS02RNWz6nEIqFePvrSLagqTDY-lmCok/edit?usp=sharing" TargetMode="External"/><Relationship Id="rId34" Type="http://schemas.openxmlformats.org/officeDocument/2006/relationships/hyperlink" Target="https://docs.google.com/document/d/1STmD_qZYrQYtJyzJET3gNjFwsxXI3_nDdbANiGOPPKM/pub" TargetMode="External"/><Relationship Id="rId15" Type="http://schemas.openxmlformats.org/officeDocument/2006/relationships/hyperlink" Target="https://docs.google.com/document/d/1dkhJHG4N32f3Si8ZMHCv90F5T0uubfwcKMRi9WLAJiw/edit?usp=sharing" TargetMode="External"/><Relationship Id="rId37" Type="http://schemas.openxmlformats.org/officeDocument/2006/relationships/hyperlink" Target="https://docs.google.com/presentation/d/1TU5I3SMLY2RQ4NMGbP9jrGRuyumnlnY5haIb80FtpTg/pub" TargetMode="External"/><Relationship Id="rId14" Type="http://schemas.openxmlformats.org/officeDocument/2006/relationships/hyperlink" Target="https://docs.google.com/presentation/d/1r_Vgs_OoDV5FS02RNWz6nEIqFePvrSLagqTDY-lmCok/view" TargetMode="External"/><Relationship Id="rId36" Type="http://schemas.openxmlformats.org/officeDocument/2006/relationships/hyperlink" Target="https://docs.google.com/presentation/d/1TU5I3SMLY2RQ4NMGbP9jrGRuyumnlnY5haIb80FtpTg/edit?usp=sharing" TargetMode="External"/><Relationship Id="rId17" Type="http://schemas.openxmlformats.org/officeDocument/2006/relationships/hyperlink" Target="https://docs.google.com/document/d/1dkhJHG4N32f3Si8ZMHCv90F5T0uubfwcKMRi9WLAJiw/view" TargetMode="External"/><Relationship Id="rId16" Type="http://schemas.openxmlformats.org/officeDocument/2006/relationships/hyperlink" Target="https://docs.google.com/document/d/1dkhJHG4N32f3Si8ZMHCv90F5T0uubfwcKMRi9WLAJiw/pub" TargetMode="External"/><Relationship Id="rId38" Type="http://schemas.openxmlformats.org/officeDocument/2006/relationships/hyperlink" Target="https://docs.google.com/presentation/d/1TU5I3SMLY2RQ4NMGbP9jrGRuyumnlnY5haIb80FtpTg/view" TargetMode="External"/><Relationship Id="rId19" Type="http://schemas.openxmlformats.org/officeDocument/2006/relationships/hyperlink" Target="https://docs.google.com/presentation/d/1hqwZxAs7xRcPoTFoVjCzzMGqEUoyl51GS7eIsFzQCtA/pub" TargetMode="External"/><Relationship Id="rId18" Type="http://schemas.openxmlformats.org/officeDocument/2006/relationships/hyperlink" Target="https://docs.google.com/presentation/d/1hqwZxAs7xRcPoTFoVjCzzMGqEUoyl51GS7eIsFzQCtA/edit?usp=sharing" TargetMode="Externa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68655419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68655419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https://drive.google.com/drive/folders/11FS9t4cO3mzuaRgZXZ55ix9U3FdVcwHn?usp=sharing</a:t>
            </a:r>
            <a:endParaRPr sz="1000"/>
          </a:p>
          <a:p>
            <a:pPr indent="0" lvl="0" marL="0" rtl="0" algn="l">
              <a:spcBef>
                <a:spcPts val="0"/>
              </a:spcBef>
              <a:spcAft>
                <a:spcPts val="0"/>
              </a:spcAft>
              <a:buNone/>
            </a:pPr>
            <a:r>
              <a:rPr lang="en" sz="1000" u="sng">
                <a:solidFill>
                  <a:schemeClr val="hlink"/>
                </a:solidFill>
                <a:hlinkClick r:id="rId3"/>
              </a:rPr>
              <a:t>https://docs.google.com/document/d/17Pfl9vPBwpBSfR0UoU0OdTldB90I5lx_ig5gGJNwI8Q/edit?usp=sharing</a:t>
            </a:r>
            <a:endParaRPr sz="1000"/>
          </a:p>
          <a:p>
            <a:pPr indent="0" lvl="0" marL="0" rtl="0" algn="l">
              <a:spcBef>
                <a:spcPts val="0"/>
              </a:spcBef>
              <a:spcAft>
                <a:spcPts val="0"/>
              </a:spcAft>
              <a:buNone/>
            </a:pPr>
            <a:r>
              <a:rPr lang="en" sz="1000" u="sng">
                <a:solidFill>
                  <a:schemeClr val="hlink"/>
                </a:solidFill>
                <a:hlinkClick r:id="rId4"/>
              </a:rPr>
              <a:t>https://docs.google.com/document/d/17Pfl9vPBwpBSfR0UoU0OdTldB90I5lx_ig5gGJNwI8Q/pub</a:t>
            </a:r>
            <a:endParaRPr sz="1000"/>
          </a:p>
          <a:p>
            <a:pPr indent="0" lvl="0" marL="0" rtl="0" algn="l">
              <a:spcBef>
                <a:spcPts val="0"/>
              </a:spcBef>
              <a:spcAft>
                <a:spcPts val="0"/>
              </a:spcAft>
              <a:buNone/>
            </a:pPr>
            <a:r>
              <a:rPr lang="en" sz="1000" u="sng">
                <a:solidFill>
                  <a:schemeClr val="hlink"/>
                </a:solidFill>
                <a:hlinkClick r:id="rId5"/>
              </a:rPr>
              <a:t>https://docs.google.com/document/d/17Pfl9vPBwpBSfR0UoU0OdTldB90I5lx_ig5gGJNwI8Q/view</a:t>
            </a:r>
            <a:endParaRPr sz="1000"/>
          </a:p>
          <a:p>
            <a:pPr indent="0" lvl="0" marL="0" rtl="0" algn="l">
              <a:spcBef>
                <a:spcPts val="0"/>
              </a:spcBef>
              <a:spcAft>
                <a:spcPts val="0"/>
              </a:spcAft>
              <a:buNone/>
            </a:pPr>
            <a:r>
              <a:rPr lang="en" sz="1000" u="sng">
                <a:solidFill>
                  <a:schemeClr val="hlink"/>
                </a:solidFill>
                <a:hlinkClick r:id="rId6"/>
              </a:rPr>
              <a:t>https://docs.google.com/presentation/d/1tdjZGJOE37rGEOPwGspAL0u3gbc_ss-g0b1UtyKydPo/edit?usp=sharing</a:t>
            </a:r>
            <a:endParaRPr sz="1000"/>
          </a:p>
          <a:p>
            <a:pPr indent="0" lvl="0" marL="0" rtl="0" algn="l">
              <a:spcBef>
                <a:spcPts val="0"/>
              </a:spcBef>
              <a:spcAft>
                <a:spcPts val="0"/>
              </a:spcAft>
              <a:buNone/>
            </a:pPr>
            <a:r>
              <a:rPr lang="en" sz="1000" u="sng">
                <a:solidFill>
                  <a:schemeClr val="hlink"/>
                </a:solidFill>
                <a:hlinkClick r:id="rId7"/>
              </a:rPr>
              <a:t>https://docs.google.com/presentation/d/1tdjZGJOE37rGEOPwGspAL0u3gbc_ss-g0b1UtyKydPo/pub</a:t>
            </a:r>
            <a:endParaRPr sz="1000"/>
          </a:p>
          <a:p>
            <a:pPr indent="0" lvl="0" marL="0" rtl="0" algn="l">
              <a:spcBef>
                <a:spcPts val="0"/>
              </a:spcBef>
              <a:spcAft>
                <a:spcPts val="0"/>
              </a:spcAft>
              <a:buNone/>
            </a:pPr>
            <a:r>
              <a:rPr lang="en" sz="1000" u="sng">
                <a:solidFill>
                  <a:schemeClr val="hlink"/>
                </a:solidFill>
                <a:hlinkClick r:id="rId8"/>
              </a:rPr>
              <a:t>https://docs.google.com/presentation/d/1tdjZGJOE37rGEOPwGspAL0u3gbc_ss-g0b1UtyKydPo/view</a:t>
            </a:r>
            <a:endParaRPr sz="1000"/>
          </a:p>
          <a:p>
            <a:pPr indent="0" lvl="0" marL="0" rtl="0" algn="l">
              <a:spcBef>
                <a:spcPts val="0"/>
              </a:spcBef>
              <a:spcAft>
                <a:spcPts val="0"/>
              </a:spcAft>
              <a:buNone/>
            </a:pPr>
            <a:r>
              <a:rPr lang="en" sz="1000" u="sng">
                <a:solidFill>
                  <a:schemeClr val="hlink"/>
                </a:solidFill>
                <a:hlinkClick r:id="rId9"/>
              </a:rPr>
              <a:t>https://docs.google.com/document/d/19QnYAPPxW-abcJnN-I3TfPSHdZNgnp2kQNVwyEczMXA/edit?usp=sharing</a:t>
            </a:r>
            <a:endParaRPr sz="1000"/>
          </a:p>
          <a:p>
            <a:pPr indent="0" lvl="0" marL="0" rtl="0" algn="l">
              <a:spcBef>
                <a:spcPts val="0"/>
              </a:spcBef>
              <a:spcAft>
                <a:spcPts val="0"/>
              </a:spcAft>
              <a:buNone/>
            </a:pPr>
            <a:r>
              <a:rPr lang="en" sz="1000" u="sng">
                <a:solidFill>
                  <a:schemeClr val="hlink"/>
                </a:solidFill>
                <a:hlinkClick r:id="rId10"/>
              </a:rPr>
              <a:t>https://docs.google.com/document/d/19QnYAPPxW-abcJnN-I3TfPSHdZNgnp2kQNVwyEczMXA/pub</a:t>
            </a:r>
            <a:endParaRPr sz="1000"/>
          </a:p>
          <a:p>
            <a:pPr indent="0" lvl="0" marL="0" rtl="0" algn="l">
              <a:spcBef>
                <a:spcPts val="0"/>
              </a:spcBef>
              <a:spcAft>
                <a:spcPts val="0"/>
              </a:spcAft>
              <a:buNone/>
            </a:pPr>
            <a:r>
              <a:rPr lang="en" sz="1000" u="sng">
                <a:solidFill>
                  <a:schemeClr val="hlink"/>
                </a:solidFill>
                <a:hlinkClick r:id="rId11"/>
              </a:rPr>
              <a:t>https://docs.google.com/document/d/19QnYAPPxW-abcJnN-I3TfPSHdZNgnp2kQNVwyEczMXA/view</a:t>
            </a:r>
            <a:endParaRPr sz="1000"/>
          </a:p>
          <a:p>
            <a:pPr indent="0" lvl="0" marL="0" rtl="0" algn="l">
              <a:spcBef>
                <a:spcPts val="0"/>
              </a:spcBef>
              <a:spcAft>
                <a:spcPts val="0"/>
              </a:spcAft>
              <a:buNone/>
            </a:pPr>
            <a:r>
              <a:rPr lang="en" sz="1000" u="sng">
                <a:solidFill>
                  <a:schemeClr val="hlink"/>
                </a:solidFill>
                <a:hlinkClick r:id="rId12"/>
              </a:rPr>
              <a:t>https://docs.google.com/presentation/d/1r_Vgs_OoDV5FS02RNWz6nEIqFePvrSLagqTDY-lmCok/edit?usp=sharing</a:t>
            </a:r>
            <a:endParaRPr sz="1000"/>
          </a:p>
          <a:p>
            <a:pPr indent="0" lvl="0" marL="0" rtl="0" algn="l">
              <a:spcBef>
                <a:spcPts val="0"/>
              </a:spcBef>
              <a:spcAft>
                <a:spcPts val="0"/>
              </a:spcAft>
              <a:buNone/>
            </a:pPr>
            <a:r>
              <a:rPr lang="en" sz="1000" u="sng">
                <a:solidFill>
                  <a:schemeClr val="hlink"/>
                </a:solidFill>
                <a:hlinkClick r:id="rId13"/>
              </a:rPr>
              <a:t>https://docs.google.com/presentation/d/1r_Vgs_OoDV5FS02RNWz6nEIqFePvrSLagqTDY-lmCok/pub</a:t>
            </a:r>
            <a:endParaRPr sz="1000"/>
          </a:p>
          <a:p>
            <a:pPr indent="0" lvl="0" marL="0" rtl="0" algn="l">
              <a:spcBef>
                <a:spcPts val="0"/>
              </a:spcBef>
              <a:spcAft>
                <a:spcPts val="0"/>
              </a:spcAft>
              <a:buNone/>
            </a:pPr>
            <a:r>
              <a:rPr lang="en" sz="1000" u="sng">
                <a:solidFill>
                  <a:schemeClr val="hlink"/>
                </a:solidFill>
                <a:hlinkClick r:id="rId14"/>
              </a:rPr>
              <a:t>https://docs.google.com/presentation/d/1r_Vgs_OoDV5FS02RNWz6nEIqFePvrSLagqTDY-lmCok/view</a:t>
            </a:r>
            <a:endParaRPr sz="1000"/>
          </a:p>
          <a:p>
            <a:pPr indent="0" lvl="0" marL="0" rtl="0" algn="l">
              <a:spcBef>
                <a:spcPts val="0"/>
              </a:spcBef>
              <a:spcAft>
                <a:spcPts val="0"/>
              </a:spcAft>
              <a:buNone/>
            </a:pPr>
            <a:r>
              <a:rPr lang="en" sz="1000" u="sng">
                <a:solidFill>
                  <a:schemeClr val="hlink"/>
                </a:solidFill>
                <a:hlinkClick r:id="rId15"/>
              </a:rPr>
              <a:t>https://docs.google.com/document/d/1dkhJHG4N32f3Si8ZMHCv90F5T0uubfwcKMRi9WLAJiw/edit?usp=sharing</a:t>
            </a:r>
            <a:endParaRPr sz="1000"/>
          </a:p>
          <a:p>
            <a:pPr indent="0" lvl="0" marL="0" rtl="0" algn="l">
              <a:spcBef>
                <a:spcPts val="0"/>
              </a:spcBef>
              <a:spcAft>
                <a:spcPts val="0"/>
              </a:spcAft>
              <a:buNone/>
            </a:pPr>
            <a:r>
              <a:rPr lang="en" sz="1000" u="sng">
                <a:solidFill>
                  <a:schemeClr val="hlink"/>
                </a:solidFill>
                <a:hlinkClick r:id="rId16"/>
              </a:rPr>
              <a:t>https://docs.google.com/document/d/1dkhJHG4N32f3Si8ZMHCv90F5T0uubfwcKMRi9WLAJiw/pub</a:t>
            </a:r>
            <a:endParaRPr sz="1000"/>
          </a:p>
          <a:p>
            <a:pPr indent="0" lvl="0" marL="0" rtl="0" algn="l">
              <a:spcBef>
                <a:spcPts val="0"/>
              </a:spcBef>
              <a:spcAft>
                <a:spcPts val="0"/>
              </a:spcAft>
              <a:buNone/>
            </a:pPr>
            <a:r>
              <a:rPr lang="en" sz="1000" u="sng">
                <a:solidFill>
                  <a:schemeClr val="hlink"/>
                </a:solidFill>
                <a:hlinkClick r:id="rId17"/>
              </a:rPr>
              <a:t>https://docs.google.com/document/d/1dkhJHG4N32f3Si8ZMHCv90F5T0uubfwcKMRi9WLAJiw/view</a:t>
            </a:r>
            <a:endParaRPr sz="1000"/>
          </a:p>
          <a:p>
            <a:pPr indent="0" lvl="0" marL="0" rtl="0" algn="l">
              <a:spcBef>
                <a:spcPts val="0"/>
              </a:spcBef>
              <a:spcAft>
                <a:spcPts val="0"/>
              </a:spcAft>
              <a:buNone/>
            </a:pPr>
            <a:r>
              <a:rPr lang="en" sz="1000" u="sng">
                <a:solidFill>
                  <a:schemeClr val="hlink"/>
                </a:solidFill>
                <a:hlinkClick r:id="rId18"/>
              </a:rPr>
              <a:t>https://docs.google.com/presentation/d/1hqwZxAs7xRcPoTFoVjCzzMGqEUoyl51GS7eIsFzQCtA/edit?usp=sharing</a:t>
            </a:r>
            <a:endParaRPr sz="1000"/>
          </a:p>
          <a:p>
            <a:pPr indent="0" lvl="0" marL="0" rtl="0" algn="l">
              <a:spcBef>
                <a:spcPts val="0"/>
              </a:spcBef>
              <a:spcAft>
                <a:spcPts val="0"/>
              </a:spcAft>
              <a:buNone/>
            </a:pPr>
            <a:r>
              <a:rPr lang="en" sz="1000" u="sng">
                <a:solidFill>
                  <a:schemeClr val="hlink"/>
                </a:solidFill>
                <a:hlinkClick r:id="rId19"/>
              </a:rPr>
              <a:t>https://docs.google.com/presentation/d/1hqwZxAs7xRcPoTFoVjCzzMGqEUoyl51GS7eIsFzQCtA/pub</a:t>
            </a:r>
            <a:endParaRPr sz="1000"/>
          </a:p>
          <a:p>
            <a:pPr indent="0" lvl="0" marL="0" rtl="0" algn="l">
              <a:spcBef>
                <a:spcPts val="0"/>
              </a:spcBef>
              <a:spcAft>
                <a:spcPts val="0"/>
              </a:spcAft>
              <a:buNone/>
            </a:pPr>
            <a:r>
              <a:rPr lang="en" sz="1000" u="sng">
                <a:solidFill>
                  <a:schemeClr val="hlink"/>
                </a:solidFill>
                <a:hlinkClick r:id="rId20"/>
              </a:rPr>
              <a:t>https://docs.google.com/presentation/d/1hqwZxAs7xRcPoTFoVjCzzMGqEUoyl51GS7eIsFzQCtA/view</a:t>
            </a:r>
            <a:endParaRPr sz="1000"/>
          </a:p>
          <a:p>
            <a:pPr indent="0" lvl="0" marL="0" rtl="0" algn="l">
              <a:spcBef>
                <a:spcPts val="0"/>
              </a:spcBef>
              <a:spcAft>
                <a:spcPts val="0"/>
              </a:spcAft>
              <a:buNone/>
            </a:pPr>
            <a:r>
              <a:rPr lang="en" sz="1000" u="sng">
                <a:solidFill>
                  <a:schemeClr val="hlink"/>
                </a:solidFill>
                <a:hlinkClick r:id="rId21"/>
              </a:rPr>
              <a:t>https://docs.google.com/document/d/12EKzXOX9UxbW-APamcHgXDpZf9jaI04YYHT_T0YrDcI/edit?usp=sharing</a:t>
            </a:r>
            <a:endParaRPr sz="1000"/>
          </a:p>
          <a:p>
            <a:pPr indent="0" lvl="0" marL="0" rtl="0" algn="l">
              <a:spcBef>
                <a:spcPts val="0"/>
              </a:spcBef>
              <a:spcAft>
                <a:spcPts val="0"/>
              </a:spcAft>
              <a:buNone/>
            </a:pPr>
            <a:r>
              <a:rPr lang="en" sz="1000" u="sng">
                <a:solidFill>
                  <a:schemeClr val="hlink"/>
                </a:solidFill>
                <a:hlinkClick r:id="rId22"/>
              </a:rPr>
              <a:t>https://docs.google.com/document/d/12EKzXOX9UxbW-APamcHgXDpZf9jaI04YYHT_T0YrDcI/pub</a:t>
            </a:r>
            <a:endParaRPr sz="1000"/>
          </a:p>
          <a:p>
            <a:pPr indent="0" lvl="0" marL="0" rtl="0" algn="l">
              <a:spcBef>
                <a:spcPts val="0"/>
              </a:spcBef>
              <a:spcAft>
                <a:spcPts val="0"/>
              </a:spcAft>
              <a:buNone/>
            </a:pPr>
            <a:r>
              <a:rPr lang="en" sz="1000" u="sng">
                <a:solidFill>
                  <a:schemeClr val="hlink"/>
                </a:solidFill>
                <a:hlinkClick r:id="rId23"/>
              </a:rPr>
              <a:t>https://docs.google.com/document/d/12EKzXOX9UxbW-APamcHgXDpZf9jaI04YYHT_T0YrDcI/view</a:t>
            </a:r>
            <a:endParaRPr sz="1000"/>
          </a:p>
          <a:p>
            <a:pPr indent="0" lvl="0" marL="0" rtl="0" algn="l">
              <a:spcBef>
                <a:spcPts val="0"/>
              </a:spcBef>
              <a:spcAft>
                <a:spcPts val="0"/>
              </a:spcAft>
              <a:buNone/>
            </a:pPr>
            <a:r>
              <a:rPr lang="en" sz="1000" u="sng">
                <a:solidFill>
                  <a:schemeClr val="hlink"/>
                </a:solidFill>
                <a:hlinkClick r:id="rId24"/>
              </a:rPr>
              <a:t>https://docs.google.com/presentation/d/1EWzma3V-gaypjpMUd7m-q-21rMNhVLWJaiVCI3tCsj4/edit?usp=sharing</a:t>
            </a:r>
            <a:endParaRPr sz="1000"/>
          </a:p>
          <a:p>
            <a:pPr indent="0" lvl="0" marL="0" rtl="0" algn="l">
              <a:spcBef>
                <a:spcPts val="0"/>
              </a:spcBef>
              <a:spcAft>
                <a:spcPts val="0"/>
              </a:spcAft>
              <a:buNone/>
            </a:pPr>
            <a:r>
              <a:rPr lang="en" sz="1000" u="sng">
                <a:solidFill>
                  <a:schemeClr val="hlink"/>
                </a:solidFill>
                <a:hlinkClick r:id="rId25"/>
              </a:rPr>
              <a:t>https://docs.google.com/presentation/d/1EWzma3V-gaypjpMUd7m-q-21rMNhVLWJaiVCI3tCsj4/pub</a:t>
            </a:r>
            <a:endParaRPr sz="1000"/>
          </a:p>
          <a:p>
            <a:pPr indent="0" lvl="0" marL="0" rtl="0" algn="l">
              <a:spcBef>
                <a:spcPts val="0"/>
              </a:spcBef>
              <a:spcAft>
                <a:spcPts val="0"/>
              </a:spcAft>
              <a:buNone/>
            </a:pPr>
            <a:r>
              <a:rPr lang="en" sz="1000" u="sng">
                <a:solidFill>
                  <a:schemeClr val="hlink"/>
                </a:solidFill>
                <a:hlinkClick r:id="rId26"/>
              </a:rPr>
              <a:t>https://docs.google.com/presentation/d/1EWzma3V-gaypjpMUd7m-q-21rMNhVLWJaiVCI3tCsj4/view</a:t>
            </a:r>
            <a:endParaRPr sz="1000"/>
          </a:p>
          <a:p>
            <a:pPr indent="0" lvl="0" marL="0" rtl="0" algn="l">
              <a:spcBef>
                <a:spcPts val="0"/>
              </a:spcBef>
              <a:spcAft>
                <a:spcPts val="0"/>
              </a:spcAft>
              <a:buNone/>
            </a:pPr>
            <a:r>
              <a:rPr lang="en" sz="1000" u="sng">
                <a:solidFill>
                  <a:schemeClr val="hlink"/>
                </a:solidFill>
                <a:hlinkClick r:id="rId27"/>
              </a:rPr>
              <a:t>https://docs.google.com/document/d/10FisUyDwvIpUJ3h9p1kJvjq4NCJmwk9tRkFOvR6exBU/edit?usp=sharing</a:t>
            </a:r>
            <a:endParaRPr sz="1000"/>
          </a:p>
          <a:p>
            <a:pPr indent="0" lvl="0" marL="0" rtl="0" algn="l">
              <a:spcBef>
                <a:spcPts val="0"/>
              </a:spcBef>
              <a:spcAft>
                <a:spcPts val="0"/>
              </a:spcAft>
              <a:buNone/>
            </a:pPr>
            <a:r>
              <a:rPr lang="en" sz="1000" u="sng">
                <a:solidFill>
                  <a:schemeClr val="hlink"/>
                </a:solidFill>
                <a:hlinkClick r:id="rId28"/>
              </a:rPr>
              <a:t>https://docs.google.com/document/d/10FisUyDwvIpUJ3h9p1kJvjq4NCJmwk9tRkFOvR6exBU/pub</a:t>
            </a:r>
            <a:endParaRPr sz="1000"/>
          </a:p>
          <a:p>
            <a:pPr indent="0" lvl="0" marL="0" rtl="0" algn="l">
              <a:spcBef>
                <a:spcPts val="0"/>
              </a:spcBef>
              <a:spcAft>
                <a:spcPts val="0"/>
              </a:spcAft>
              <a:buNone/>
            </a:pPr>
            <a:r>
              <a:rPr lang="en" sz="1000" u="sng">
                <a:solidFill>
                  <a:schemeClr val="hlink"/>
                </a:solidFill>
                <a:hlinkClick r:id="rId29"/>
              </a:rPr>
              <a:t>https://docs.google.com/document/d/10FisUyDwvIpUJ3h9p1kJvjq4NCJmwk9tRkFOvR6exBU/view</a:t>
            </a:r>
            <a:endParaRPr sz="1000"/>
          </a:p>
          <a:p>
            <a:pPr indent="0" lvl="0" marL="0" rtl="0" algn="l">
              <a:spcBef>
                <a:spcPts val="0"/>
              </a:spcBef>
              <a:spcAft>
                <a:spcPts val="0"/>
              </a:spcAft>
              <a:buNone/>
            </a:pPr>
            <a:r>
              <a:rPr lang="en" sz="1000" u="sng">
                <a:solidFill>
                  <a:schemeClr val="hlink"/>
                </a:solidFill>
                <a:hlinkClick r:id="rId30"/>
              </a:rPr>
              <a:t>https://docs.google.com/presentation/d/1z-Hys4eRc3ZOt9ml88xkCEtpjpDiPZb70FD_Tr_fpHs/edit?usp=sharing</a:t>
            </a:r>
            <a:endParaRPr sz="1000"/>
          </a:p>
          <a:p>
            <a:pPr indent="0" lvl="0" marL="0" rtl="0" algn="l">
              <a:spcBef>
                <a:spcPts val="0"/>
              </a:spcBef>
              <a:spcAft>
                <a:spcPts val="0"/>
              </a:spcAft>
              <a:buNone/>
            </a:pPr>
            <a:r>
              <a:rPr lang="en" sz="1000" u="sng">
                <a:solidFill>
                  <a:schemeClr val="hlink"/>
                </a:solidFill>
                <a:hlinkClick r:id="rId31"/>
              </a:rPr>
              <a:t>https://docs.google.com/presentation/d/1z-Hys4eRc3ZOt9ml88xkCEtpjpDiPZb70FD_Tr_fpHs/pub</a:t>
            </a:r>
            <a:endParaRPr sz="1000"/>
          </a:p>
          <a:p>
            <a:pPr indent="0" lvl="0" marL="0" rtl="0" algn="l">
              <a:spcBef>
                <a:spcPts val="0"/>
              </a:spcBef>
              <a:spcAft>
                <a:spcPts val="0"/>
              </a:spcAft>
              <a:buNone/>
            </a:pPr>
            <a:r>
              <a:rPr lang="en" sz="1000" u="sng">
                <a:solidFill>
                  <a:schemeClr val="hlink"/>
                </a:solidFill>
                <a:hlinkClick r:id="rId32"/>
              </a:rPr>
              <a:t>https://docs.google.com/presentation/d/1z-Hys4eRc3ZOt9ml88xkCEtpjpDiPZb70FD_Tr_fpHs/view</a:t>
            </a:r>
            <a:endParaRPr sz="1000"/>
          </a:p>
          <a:p>
            <a:pPr indent="0" lvl="0" marL="0" rtl="0" algn="l">
              <a:spcBef>
                <a:spcPts val="0"/>
              </a:spcBef>
              <a:spcAft>
                <a:spcPts val="0"/>
              </a:spcAft>
              <a:buNone/>
            </a:pPr>
            <a:r>
              <a:rPr lang="en" sz="1000" u="sng">
                <a:solidFill>
                  <a:schemeClr val="hlink"/>
                </a:solidFill>
                <a:hlinkClick r:id="rId33"/>
              </a:rPr>
              <a:t>https://docs.google.com/document/d/1STmD_qZYrQYtJyzJET3gNjFwsxXI3_nDdbANiGOPPKM/edit?usp=sharing</a:t>
            </a:r>
            <a:endParaRPr sz="1000"/>
          </a:p>
          <a:p>
            <a:pPr indent="0" lvl="0" marL="0" rtl="0" algn="l">
              <a:spcBef>
                <a:spcPts val="0"/>
              </a:spcBef>
              <a:spcAft>
                <a:spcPts val="0"/>
              </a:spcAft>
              <a:buNone/>
            </a:pPr>
            <a:r>
              <a:rPr lang="en" sz="1000" u="sng">
                <a:solidFill>
                  <a:schemeClr val="hlink"/>
                </a:solidFill>
                <a:hlinkClick r:id="rId34"/>
              </a:rPr>
              <a:t>https://docs.google.com/document/d/1STmD_qZYrQYtJyzJET3gNjFwsxXI3_nDdbANiGOPPKM/pub</a:t>
            </a:r>
            <a:endParaRPr sz="1000"/>
          </a:p>
          <a:p>
            <a:pPr indent="0" lvl="0" marL="0" rtl="0" algn="l">
              <a:spcBef>
                <a:spcPts val="0"/>
              </a:spcBef>
              <a:spcAft>
                <a:spcPts val="0"/>
              </a:spcAft>
              <a:buNone/>
            </a:pPr>
            <a:r>
              <a:rPr lang="en" sz="1000" u="sng">
                <a:solidFill>
                  <a:schemeClr val="hlink"/>
                </a:solidFill>
                <a:hlinkClick r:id="rId35"/>
              </a:rPr>
              <a:t>https://docs.google.com/document/d/1STmD_qZYrQYtJyzJET3gNjFwsxXI3_nDdbANiGOPPKM/view</a:t>
            </a:r>
            <a:endParaRPr sz="1000"/>
          </a:p>
          <a:p>
            <a:pPr indent="0" lvl="0" marL="0" rtl="0" algn="l">
              <a:spcBef>
                <a:spcPts val="0"/>
              </a:spcBef>
              <a:spcAft>
                <a:spcPts val="0"/>
              </a:spcAft>
              <a:buNone/>
            </a:pPr>
            <a:r>
              <a:rPr lang="en" sz="1000" u="sng">
                <a:solidFill>
                  <a:schemeClr val="hlink"/>
                </a:solidFill>
                <a:hlinkClick r:id="rId36"/>
              </a:rPr>
              <a:t>https://docs.google.com/presentation/d/1TU5I3SMLY2RQ4NMGbP9jrGRuyumnlnY5haIb80FtpTg/edit?usp=sharing</a:t>
            </a:r>
            <a:endParaRPr sz="1000"/>
          </a:p>
          <a:p>
            <a:pPr indent="0" lvl="0" marL="0" rtl="0" algn="l">
              <a:spcBef>
                <a:spcPts val="0"/>
              </a:spcBef>
              <a:spcAft>
                <a:spcPts val="0"/>
              </a:spcAft>
              <a:buNone/>
            </a:pPr>
            <a:r>
              <a:rPr lang="en" sz="1000" u="sng">
                <a:solidFill>
                  <a:schemeClr val="hlink"/>
                </a:solidFill>
                <a:hlinkClick r:id="rId37"/>
              </a:rPr>
              <a:t>https://docs.google.com/presentation/d/1TU5I3SMLY2RQ4NMGbP9jrGRuyumnlnY5haIb80FtpTg/pub</a:t>
            </a:r>
            <a:endParaRPr sz="1000"/>
          </a:p>
          <a:p>
            <a:pPr indent="0" lvl="0" marL="0" rtl="0" algn="l">
              <a:spcBef>
                <a:spcPts val="0"/>
              </a:spcBef>
              <a:spcAft>
                <a:spcPts val="0"/>
              </a:spcAft>
              <a:buNone/>
            </a:pPr>
            <a:r>
              <a:rPr lang="en" sz="1000" u="sng">
                <a:solidFill>
                  <a:schemeClr val="hlink"/>
                </a:solidFill>
                <a:hlinkClick r:id="rId38"/>
              </a:rPr>
              <a:t>https://docs.google.com/presentation/d/1TU5I3SMLY2RQ4NMGbP9jrGRuyumnlnY5haIb80FtpTg/view</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SLIDES_API1686554191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SLIDES_API1686554191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SLIDES_API1686554191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SLIDES_API1686554191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SLIDES_API1686554191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SLIDES_API1686554191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SLIDES_API1686554191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SLIDES_API1686554191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SLIDES_API1686554191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SLIDES_API1686554191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SLIDES_API1686554191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SLIDES_API1686554191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SLIDES_API1686554191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SLIDES_API1686554191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SLIDES_API1686554191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SLIDES_API1686554191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SLIDES_API1686554191_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SLIDES_API1686554191_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SLIDES_API1686554191_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1" name="Google Shape;161;SLIDES_API1686554191_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686554191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686554191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360 video booth rental near me,360 video booth rental los angeles,360 video booth rental price,360 video booth price,360 video booth automatic,what is a 360 video booth,360 video booth business,360 video booth cost,360 degree photo booth video,360 experience video booth,360 video booth for rent,360 grad video booth,360 video booth hire,360 video booth with ring light,orcavue life 360 video booth,360 video booth near me,revolve 360 video booth near me,360 slow motion video booth</a:t>
            </a:r>
            <a:endParaRPr/>
          </a:p>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SLIDES_API1686554191_1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7" name="Google Shape;167;SLIDES_API1686554191_1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SLIDES_API1686554191_10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SLIDES_API1686554191_1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SLIDES_API1686554191_1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9" name="Google Shape;179;SLIDES_API1686554191_1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SLIDES_API1686554191_1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5" name="Google Shape;185;SLIDES_API1686554191_1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SLIDES_API1686554191_1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1" name="Google Shape;191;SLIDES_API1686554191_1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SLIDES_API1686554191_1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7" name="Google Shape;197;SLIDES_API1686554191_1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https://drive.google.com/drive/folders/11FS9t4cO3mzuaRgZXZ55ix9U3FdVcwHn?usp=sharing</a:t>
            </a:r>
            <a:endParaRPr sz="1000"/>
          </a:p>
          <a:p>
            <a:pPr indent="0" lvl="0" marL="0" rtl="0" algn="l">
              <a:spcBef>
                <a:spcPts val="0"/>
              </a:spcBef>
              <a:spcAft>
                <a:spcPts val="0"/>
              </a:spcAft>
              <a:buNone/>
            </a:pPr>
            <a:r>
              <a:rPr lang="en" sz="1000" u="sng">
                <a:solidFill>
                  <a:schemeClr val="hlink"/>
                </a:solidFill>
                <a:hlinkClick r:id="rId3"/>
              </a:rPr>
              <a:t>https://docs.google.com/document/d/17Pfl9vPBwpBSfR0UoU0OdTldB90I5lx_ig5gGJNwI8Q/edit?usp=sharing</a:t>
            </a:r>
            <a:endParaRPr sz="1000"/>
          </a:p>
          <a:p>
            <a:pPr indent="0" lvl="0" marL="0" rtl="0" algn="l">
              <a:spcBef>
                <a:spcPts val="0"/>
              </a:spcBef>
              <a:spcAft>
                <a:spcPts val="0"/>
              </a:spcAft>
              <a:buNone/>
            </a:pPr>
            <a:r>
              <a:rPr lang="en" sz="1000" u="sng">
                <a:solidFill>
                  <a:schemeClr val="hlink"/>
                </a:solidFill>
                <a:hlinkClick r:id="rId4"/>
              </a:rPr>
              <a:t>https://docs.google.com/document/d/17Pfl9vPBwpBSfR0UoU0OdTldB90I5lx_ig5gGJNwI8Q/pub</a:t>
            </a:r>
            <a:endParaRPr sz="1000"/>
          </a:p>
          <a:p>
            <a:pPr indent="0" lvl="0" marL="0" rtl="0" algn="l">
              <a:spcBef>
                <a:spcPts val="0"/>
              </a:spcBef>
              <a:spcAft>
                <a:spcPts val="0"/>
              </a:spcAft>
              <a:buNone/>
            </a:pPr>
            <a:r>
              <a:rPr lang="en" sz="1000" u="sng">
                <a:solidFill>
                  <a:schemeClr val="hlink"/>
                </a:solidFill>
                <a:hlinkClick r:id="rId5"/>
              </a:rPr>
              <a:t>https://docs.google.com/document/d/17Pfl9vPBwpBSfR0UoU0OdTldB90I5lx_ig5gGJNwI8Q/view</a:t>
            </a:r>
            <a:endParaRPr sz="1000"/>
          </a:p>
          <a:p>
            <a:pPr indent="0" lvl="0" marL="0" rtl="0" algn="l">
              <a:spcBef>
                <a:spcPts val="0"/>
              </a:spcBef>
              <a:spcAft>
                <a:spcPts val="0"/>
              </a:spcAft>
              <a:buNone/>
            </a:pPr>
            <a:r>
              <a:rPr lang="en" sz="1000" u="sng">
                <a:solidFill>
                  <a:schemeClr val="hlink"/>
                </a:solidFill>
                <a:hlinkClick r:id="rId6"/>
              </a:rPr>
              <a:t>https://docs.google.com/presentation/d/1tdjZGJOE37rGEOPwGspAL0u3gbc_ss-g0b1UtyKydPo/edit?usp=sharing</a:t>
            </a:r>
            <a:endParaRPr sz="1000"/>
          </a:p>
          <a:p>
            <a:pPr indent="0" lvl="0" marL="0" rtl="0" algn="l">
              <a:spcBef>
                <a:spcPts val="0"/>
              </a:spcBef>
              <a:spcAft>
                <a:spcPts val="0"/>
              </a:spcAft>
              <a:buNone/>
            </a:pPr>
            <a:r>
              <a:rPr lang="en" sz="1000" u="sng">
                <a:solidFill>
                  <a:schemeClr val="hlink"/>
                </a:solidFill>
                <a:hlinkClick r:id="rId7"/>
              </a:rPr>
              <a:t>https://docs.google.com/presentation/d/1tdjZGJOE37rGEOPwGspAL0u3gbc_ss-g0b1UtyKydPo/pub</a:t>
            </a:r>
            <a:endParaRPr sz="1000"/>
          </a:p>
          <a:p>
            <a:pPr indent="0" lvl="0" marL="0" rtl="0" algn="l">
              <a:spcBef>
                <a:spcPts val="0"/>
              </a:spcBef>
              <a:spcAft>
                <a:spcPts val="0"/>
              </a:spcAft>
              <a:buNone/>
            </a:pPr>
            <a:r>
              <a:rPr lang="en" sz="1000" u="sng">
                <a:solidFill>
                  <a:schemeClr val="hlink"/>
                </a:solidFill>
                <a:hlinkClick r:id="rId8"/>
              </a:rPr>
              <a:t>https://docs.google.com/presentation/d/1tdjZGJOE37rGEOPwGspAL0u3gbc_ss-g0b1UtyKydPo/view</a:t>
            </a:r>
            <a:endParaRPr sz="1000"/>
          </a:p>
          <a:p>
            <a:pPr indent="0" lvl="0" marL="0" rtl="0" algn="l">
              <a:spcBef>
                <a:spcPts val="0"/>
              </a:spcBef>
              <a:spcAft>
                <a:spcPts val="0"/>
              </a:spcAft>
              <a:buNone/>
            </a:pPr>
            <a:r>
              <a:rPr lang="en" sz="1000" u="sng">
                <a:solidFill>
                  <a:schemeClr val="hlink"/>
                </a:solidFill>
                <a:hlinkClick r:id="rId9"/>
              </a:rPr>
              <a:t>https://docs.google.com/document/d/19QnYAPPxW-abcJnN-I3TfPSHdZNgnp2kQNVwyEczMXA/edit?usp=sharing</a:t>
            </a:r>
            <a:endParaRPr sz="1000"/>
          </a:p>
          <a:p>
            <a:pPr indent="0" lvl="0" marL="0" rtl="0" algn="l">
              <a:spcBef>
                <a:spcPts val="0"/>
              </a:spcBef>
              <a:spcAft>
                <a:spcPts val="0"/>
              </a:spcAft>
              <a:buNone/>
            </a:pPr>
            <a:r>
              <a:rPr lang="en" sz="1000" u="sng">
                <a:solidFill>
                  <a:schemeClr val="hlink"/>
                </a:solidFill>
                <a:hlinkClick r:id="rId10"/>
              </a:rPr>
              <a:t>https://docs.google.com/document/d/19QnYAPPxW-abcJnN-I3TfPSHdZNgnp2kQNVwyEczMXA/pub</a:t>
            </a:r>
            <a:endParaRPr sz="1000"/>
          </a:p>
          <a:p>
            <a:pPr indent="0" lvl="0" marL="0" rtl="0" algn="l">
              <a:spcBef>
                <a:spcPts val="0"/>
              </a:spcBef>
              <a:spcAft>
                <a:spcPts val="0"/>
              </a:spcAft>
              <a:buNone/>
            </a:pPr>
            <a:r>
              <a:rPr lang="en" sz="1000" u="sng">
                <a:solidFill>
                  <a:schemeClr val="hlink"/>
                </a:solidFill>
                <a:hlinkClick r:id="rId11"/>
              </a:rPr>
              <a:t>https://docs.google.com/document/d/19QnYAPPxW-abcJnN-I3TfPSHdZNgnp2kQNVwyEczMXA/view</a:t>
            </a:r>
            <a:endParaRPr sz="1000"/>
          </a:p>
          <a:p>
            <a:pPr indent="0" lvl="0" marL="0" rtl="0" algn="l">
              <a:spcBef>
                <a:spcPts val="0"/>
              </a:spcBef>
              <a:spcAft>
                <a:spcPts val="0"/>
              </a:spcAft>
              <a:buNone/>
            </a:pPr>
            <a:r>
              <a:rPr lang="en" sz="1000" u="sng">
                <a:solidFill>
                  <a:schemeClr val="hlink"/>
                </a:solidFill>
                <a:hlinkClick r:id="rId12"/>
              </a:rPr>
              <a:t>https://docs.google.com/presentation/d/1r_Vgs_OoDV5FS02RNWz6nEIqFePvrSLagqTDY-lmCok/edit?usp=sharing</a:t>
            </a:r>
            <a:endParaRPr sz="1000"/>
          </a:p>
          <a:p>
            <a:pPr indent="0" lvl="0" marL="0" rtl="0" algn="l">
              <a:spcBef>
                <a:spcPts val="0"/>
              </a:spcBef>
              <a:spcAft>
                <a:spcPts val="0"/>
              </a:spcAft>
              <a:buNone/>
            </a:pPr>
            <a:r>
              <a:rPr lang="en" sz="1000" u="sng">
                <a:solidFill>
                  <a:schemeClr val="hlink"/>
                </a:solidFill>
                <a:hlinkClick r:id="rId13"/>
              </a:rPr>
              <a:t>https://docs.google.com/presentation/d/1r_Vgs_OoDV5FS02RNWz6nEIqFePvrSLagqTDY-lmCok/pub</a:t>
            </a:r>
            <a:endParaRPr sz="1000"/>
          </a:p>
          <a:p>
            <a:pPr indent="0" lvl="0" marL="0" rtl="0" algn="l">
              <a:spcBef>
                <a:spcPts val="0"/>
              </a:spcBef>
              <a:spcAft>
                <a:spcPts val="0"/>
              </a:spcAft>
              <a:buNone/>
            </a:pPr>
            <a:r>
              <a:rPr lang="en" sz="1000" u="sng">
                <a:solidFill>
                  <a:schemeClr val="hlink"/>
                </a:solidFill>
                <a:hlinkClick r:id="rId14"/>
              </a:rPr>
              <a:t>https://docs.google.com/presentation/d/1r_Vgs_OoDV5FS02RNWz6nEIqFePvrSLagqTDY-lmCok/view</a:t>
            </a:r>
            <a:endParaRPr sz="1000"/>
          </a:p>
          <a:p>
            <a:pPr indent="0" lvl="0" marL="0" rtl="0" algn="l">
              <a:spcBef>
                <a:spcPts val="0"/>
              </a:spcBef>
              <a:spcAft>
                <a:spcPts val="0"/>
              </a:spcAft>
              <a:buNone/>
            </a:pPr>
            <a:r>
              <a:rPr lang="en" sz="1000" u="sng">
                <a:solidFill>
                  <a:schemeClr val="hlink"/>
                </a:solidFill>
                <a:hlinkClick r:id="rId15"/>
              </a:rPr>
              <a:t>https://docs.google.com/document/d/1dkhJHG4N32f3Si8ZMHCv90F5T0uubfwcKMRi9WLAJiw/edit?usp=sharing</a:t>
            </a:r>
            <a:endParaRPr sz="1000"/>
          </a:p>
          <a:p>
            <a:pPr indent="0" lvl="0" marL="0" rtl="0" algn="l">
              <a:spcBef>
                <a:spcPts val="0"/>
              </a:spcBef>
              <a:spcAft>
                <a:spcPts val="0"/>
              </a:spcAft>
              <a:buNone/>
            </a:pPr>
            <a:r>
              <a:rPr lang="en" sz="1000" u="sng">
                <a:solidFill>
                  <a:schemeClr val="hlink"/>
                </a:solidFill>
                <a:hlinkClick r:id="rId16"/>
              </a:rPr>
              <a:t>https://docs.google.com/document/d/1dkhJHG4N32f3Si8ZMHCv90F5T0uubfwcKMRi9WLAJiw/pub</a:t>
            </a:r>
            <a:endParaRPr sz="1000"/>
          </a:p>
          <a:p>
            <a:pPr indent="0" lvl="0" marL="0" rtl="0" algn="l">
              <a:spcBef>
                <a:spcPts val="0"/>
              </a:spcBef>
              <a:spcAft>
                <a:spcPts val="0"/>
              </a:spcAft>
              <a:buNone/>
            </a:pPr>
            <a:r>
              <a:rPr lang="en" sz="1000" u="sng">
                <a:solidFill>
                  <a:schemeClr val="hlink"/>
                </a:solidFill>
                <a:hlinkClick r:id="rId17"/>
              </a:rPr>
              <a:t>https://docs.google.com/document/d/1dkhJHG4N32f3Si8ZMHCv90F5T0uubfwcKMRi9WLAJiw/view</a:t>
            </a:r>
            <a:endParaRPr sz="1000"/>
          </a:p>
          <a:p>
            <a:pPr indent="0" lvl="0" marL="0" rtl="0" algn="l">
              <a:spcBef>
                <a:spcPts val="0"/>
              </a:spcBef>
              <a:spcAft>
                <a:spcPts val="0"/>
              </a:spcAft>
              <a:buNone/>
            </a:pPr>
            <a:r>
              <a:rPr lang="en" sz="1000" u="sng">
                <a:solidFill>
                  <a:schemeClr val="hlink"/>
                </a:solidFill>
                <a:hlinkClick r:id="rId18"/>
              </a:rPr>
              <a:t>https://docs.google.com/presentation/d/1hqwZxAs7xRcPoTFoVjCzzMGqEUoyl51GS7eIsFzQCtA/edit?usp=sharing</a:t>
            </a:r>
            <a:endParaRPr sz="1000"/>
          </a:p>
          <a:p>
            <a:pPr indent="0" lvl="0" marL="0" rtl="0" algn="l">
              <a:spcBef>
                <a:spcPts val="0"/>
              </a:spcBef>
              <a:spcAft>
                <a:spcPts val="0"/>
              </a:spcAft>
              <a:buNone/>
            </a:pPr>
            <a:r>
              <a:rPr lang="en" sz="1000" u="sng">
                <a:solidFill>
                  <a:schemeClr val="hlink"/>
                </a:solidFill>
                <a:hlinkClick r:id="rId19"/>
              </a:rPr>
              <a:t>https://docs.google.com/presentation/d/1hqwZxAs7xRcPoTFoVjCzzMGqEUoyl51GS7eIsFzQCtA/pub</a:t>
            </a:r>
            <a:endParaRPr sz="1000"/>
          </a:p>
          <a:p>
            <a:pPr indent="0" lvl="0" marL="0" rtl="0" algn="l">
              <a:spcBef>
                <a:spcPts val="0"/>
              </a:spcBef>
              <a:spcAft>
                <a:spcPts val="0"/>
              </a:spcAft>
              <a:buNone/>
            </a:pPr>
            <a:r>
              <a:rPr lang="en" sz="1000" u="sng">
                <a:solidFill>
                  <a:schemeClr val="hlink"/>
                </a:solidFill>
                <a:hlinkClick r:id="rId20"/>
              </a:rPr>
              <a:t>https://docs.google.com/presentation/d/1hqwZxAs7xRcPoTFoVjCzzMGqEUoyl51GS7eIsFzQCtA/view</a:t>
            </a:r>
            <a:endParaRPr sz="1000"/>
          </a:p>
          <a:p>
            <a:pPr indent="0" lvl="0" marL="0" rtl="0" algn="l">
              <a:spcBef>
                <a:spcPts val="0"/>
              </a:spcBef>
              <a:spcAft>
                <a:spcPts val="0"/>
              </a:spcAft>
              <a:buNone/>
            </a:pPr>
            <a:r>
              <a:rPr lang="en" sz="1000" u="sng">
                <a:solidFill>
                  <a:schemeClr val="hlink"/>
                </a:solidFill>
                <a:hlinkClick r:id="rId21"/>
              </a:rPr>
              <a:t>https://docs.google.com/document/d/12EKzXOX9UxbW-APamcHgXDpZf9jaI04YYHT_T0YrDcI/edit?usp=sharing</a:t>
            </a:r>
            <a:endParaRPr sz="1000"/>
          </a:p>
          <a:p>
            <a:pPr indent="0" lvl="0" marL="0" rtl="0" algn="l">
              <a:spcBef>
                <a:spcPts val="0"/>
              </a:spcBef>
              <a:spcAft>
                <a:spcPts val="0"/>
              </a:spcAft>
              <a:buNone/>
            </a:pPr>
            <a:r>
              <a:rPr lang="en" sz="1000" u="sng">
                <a:solidFill>
                  <a:schemeClr val="hlink"/>
                </a:solidFill>
                <a:hlinkClick r:id="rId22"/>
              </a:rPr>
              <a:t>https://docs.google.com/document/d/12EKzXOX9UxbW-APamcHgXDpZf9jaI04YYHT_T0YrDcI/pub</a:t>
            </a:r>
            <a:endParaRPr sz="1000"/>
          </a:p>
          <a:p>
            <a:pPr indent="0" lvl="0" marL="0" rtl="0" algn="l">
              <a:spcBef>
                <a:spcPts val="0"/>
              </a:spcBef>
              <a:spcAft>
                <a:spcPts val="0"/>
              </a:spcAft>
              <a:buNone/>
            </a:pPr>
            <a:r>
              <a:rPr lang="en" sz="1000" u="sng">
                <a:solidFill>
                  <a:schemeClr val="hlink"/>
                </a:solidFill>
                <a:hlinkClick r:id="rId23"/>
              </a:rPr>
              <a:t>https://docs.google.com/document/d/12EKzXOX9UxbW-APamcHgXDpZf9jaI04YYHT_T0YrDcI/view</a:t>
            </a:r>
            <a:endParaRPr sz="1000"/>
          </a:p>
          <a:p>
            <a:pPr indent="0" lvl="0" marL="0" rtl="0" algn="l">
              <a:spcBef>
                <a:spcPts val="0"/>
              </a:spcBef>
              <a:spcAft>
                <a:spcPts val="0"/>
              </a:spcAft>
              <a:buNone/>
            </a:pPr>
            <a:r>
              <a:rPr lang="en" sz="1000" u="sng">
                <a:solidFill>
                  <a:schemeClr val="hlink"/>
                </a:solidFill>
                <a:hlinkClick r:id="rId24"/>
              </a:rPr>
              <a:t>https://docs.google.com/presentation/d/1EWzma3V-gaypjpMUd7m-q-21rMNhVLWJaiVCI3tCsj4/edit?usp=sharing</a:t>
            </a:r>
            <a:endParaRPr sz="1000"/>
          </a:p>
          <a:p>
            <a:pPr indent="0" lvl="0" marL="0" rtl="0" algn="l">
              <a:spcBef>
                <a:spcPts val="0"/>
              </a:spcBef>
              <a:spcAft>
                <a:spcPts val="0"/>
              </a:spcAft>
              <a:buNone/>
            </a:pPr>
            <a:r>
              <a:rPr lang="en" sz="1000" u="sng">
                <a:solidFill>
                  <a:schemeClr val="hlink"/>
                </a:solidFill>
                <a:hlinkClick r:id="rId25"/>
              </a:rPr>
              <a:t>https://docs.google.com/presentation/d/1EWzma3V-gaypjpMUd7m-q-21rMNhVLWJaiVCI3tCsj4/pub</a:t>
            </a:r>
            <a:endParaRPr sz="1000"/>
          </a:p>
          <a:p>
            <a:pPr indent="0" lvl="0" marL="0" rtl="0" algn="l">
              <a:spcBef>
                <a:spcPts val="0"/>
              </a:spcBef>
              <a:spcAft>
                <a:spcPts val="0"/>
              </a:spcAft>
              <a:buNone/>
            </a:pPr>
            <a:r>
              <a:rPr lang="en" sz="1000" u="sng">
                <a:solidFill>
                  <a:schemeClr val="hlink"/>
                </a:solidFill>
                <a:hlinkClick r:id="rId26"/>
              </a:rPr>
              <a:t>https://docs.google.com/presentation/d/1EWzma3V-gaypjpMUd7m-q-21rMNhVLWJaiVCI3tCsj4/view</a:t>
            </a:r>
            <a:endParaRPr sz="1000"/>
          </a:p>
          <a:p>
            <a:pPr indent="0" lvl="0" marL="0" rtl="0" algn="l">
              <a:spcBef>
                <a:spcPts val="0"/>
              </a:spcBef>
              <a:spcAft>
                <a:spcPts val="0"/>
              </a:spcAft>
              <a:buNone/>
            </a:pPr>
            <a:r>
              <a:rPr lang="en" sz="1000" u="sng">
                <a:solidFill>
                  <a:schemeClr val="hlink"/>
                </a:solidFill>
                <a:hlinkClick r:id="rId27"/>
              </a:rPr>
              <a:t>https://docs.google.com/document/d/10FisUyDwvIpUJ3h9p1kJvjq4NCJmwk9tRkFOvR6exBU/edit?usp=sharing</a:t>
            </a:r>
            <a:endParaRPr sz="1000"/>
          </a:p>
          <a:p>
            <a:pPr indent="0" lvl="0" marL="0" rtl="0" algn="l">
              <a:spcBef>
                <a:spcPts val="0"/>
              </a:spcBef>
              <a:spcAft>
                <a:spcPts val="0"/>
              </a:spcAft>
              <a:buNone/>
            </a:pPr>
            <a:r>
              <a:rPr lang="en" sz="1000" u="sng">
                <a:solidFill>
                  <a:schemeClr val="hlink"/>
                </a:solidFill>
                <a:hlinkClick r:id="rId28"/>
              </a:rPr>
              <a:t>https://docs.google.com/document/d/10FisUyDwvIpUJ3h9p1kJvjq4NCJmwk9tRkFOvR6exBU/pub</a:t>
            </a:r>
            <a:endParaRPr sz="1000"/>
          </a:p>
          <a:p>
            <a:pPr indent="0" lvl="0" marL="0" rtl="0" algn="l">
              <a:spcBef>
                <a:spcPts val="0"/>
              </a:spcBef>
              <a:spcAft>
                <a:spcPts val="0"/>
              </a:spcAft>
              <a:buNone/>
            </a:pPr>
            <a:r>
              <a:rPr lang="en" sz="1000" u="sng">
                <a:solidFill>
                  <a:schemeClr val="hlink"/>
                </a:solidFill>
                <a:hlinkClick r:id="rId29"/>
              </a:rPr>
              <a:t>https://docs.google.com/document/d/10FisUyDwvIpUJ3h9p1kJvjq4NCJmwk9tRkFOvR6exBU/view</a:t>
            </a:r>
            <a:endParaRPr sz="1000"/>
          </a:p>
          <a:p>
            <a:pPr indent="0" lvl="0" marL="0" rtl="0" algn="l">
              <a:spcBef>
                <a:spcPts val="0"/>
              </a:spcBef>
              <a:spcAft>
                <a:spcPts val="0"/>
              </a:spcAft>
              <a:buNone/>
            </a:pPr>
            <a:r>
              <a:rPr lang="en" sz="1000" u="sng">
                <a:solidFill>
                  <a:schemeClr val="hlink"/>
                </a:solidFill>
                <a:hlinkClick r:id="rId30"/>
              </a:rPr>
              <a:t>https://docs.google.com/presentation/d/1z-Hys4eRc3ZOt9ml88xkCEtpjpDiPZb70FD_Tr_fpHs/edit?usp=sharing</a:t>
            </a:r>
            <a:endParaRPr sz="1000"/>
          </a:p>
          <a:p>
            <a:pPr indent="0" lvl="0" marL="0" rtl="0" algn="l">
              <a:spcBef>
                <a:spcPts val="0"/>
              </a:spcBef>
              <a:spcAft>
                <a:spcPts val="0"/>
              </a:spcAft>
              <a:buNone/>
            </a:pPr>
            <a:r>
              <a:rPr lang="en" sz="1000" u="sng">
                <a:solidFill>
                  <a:schemeClr val="hlink"/>
                </a:solidFill>
                <a:hlinkClick r:id="rId31"/>
              </a:rPr>
              <a:t>https://docs.google.com/presentation/d/1z-Hys4eRc3ZOt9ml88xkCEtpjpDiPZb70FD_Tr_fpHs/pub</a:t>
            </a:r>
            <a:endParaRPr sz="1000"/>
          </a:p>
          <a:p>
            <a:pPr indent="0" lvl="0" marL="0" rtl="0" algn="l">
              <a:spcBef>
                <a:spcPts val="0"/>
              </a:spcBef>
              <a:spcAft>
                <a:spcPts val="0"/>
              </a:spcAft>
              <a:buNone/>
            </a:pPr>
            <a:r>
              <a:rPr lang="en" sz="1000" u="sng">
                <a:solidFill>
                  <a:schemeClr val="hlink"/>
                </a:solidFill>
                <a:hlinkClick r:id="rId32"/>
              </a:rPr>
              <a:t>https://docs.google.com/presentation/d/1z-Hys4eRc3ZOt9ml88xkCEtpjpDiPZb70FD_Tr_fpHs/view</a:t>
            </a:r>
            <a:endParaRPr sz="1000"/>
          </a:p>
          <a:p>
            <a:pPr indent="0" lvl="0" marL="0" rtl="0" algn="l">
              <a:spcBef>
                <a:spcPts val="0"/>
              </a:spcBef>
              <a:spcAft>
                <a:spcPts val="0"/>
              </a:spcAft>
              <a:buNone/>
            </a:pPr>
            <a:r>
              <a:rPr lang="en" sz="1000" u="sng">
                <a:solidFill>
                  <a:schemeClr val="hlink"/>
                </a:solidFill>
                <a:hlinkClick r:id="rId33"/>
              </a:rPr>
              <a:t>https://docs.google.com/document/d/1STmD_qZYrQYtJyzJET3gNjFwsxXI3_nDdbANiGOPPKM/edit?usp=sharing</a:t>
            </a:r>
            <a:endParaRPr sz="1000"/>
          </a:p>
          <a:p>
            <a:pPr indent="0" lvl="0" marL="0" rtl="0" algn="l">
              <a:spcBef>
                <a:spcPts val="0"/>
              </a:spcBef>
              <a:spcAft>
                <a:spcPts val="0"/>
              </a:spcAft>
              <a:buNone/>
            </a:pPr>
            <a:r>
              <a:rPr lang="en" sz="1000" u="sng">
                <a:solidFill>
                  <a:schemeClr val="hlink"/>
                </a:solidFill>
                <a:hlinkClick r:id="rId34"/>
              </a:rPr>
              <a:t>https://docs.google.com/document/d/1STmD_qZYrQYtJyzJET3gNjFwsxXI3_nDdbANiGOPPKM/pub</a:t>
            </a:r>
            <a:endParaRPr sz="1000"/>
          </a:p>
          <a:p>
            <a:pPr indent="0" lvl="0" marL="0" rtl="0" algn="l">
              <a:spcBef>
                <a:spcPts val="0"/>
              </a:spcBef>
              <a:spcAft>
                <a:spcPts val="0"/>
              </a:spcAft>
              <a:buNone/>
            </a:pPr>
            <a:r>
              <a:rPr lang="en" sz="1000" u="sng">
                <a:solidFill>
                  <a:schemeClr val="hlink"/>
                </a:solidFill>
                <a:hlinkClick r:id="rId35"/>
              </a:rPr>
              <a:t>https://docs.google.com/document/d/1STmD_qZYrQYtJyzJET3gNjFwsxXI3_nDdbANiGOPPKM/view</a:t>
            </a:r>
            <a:endParaRPr sz="1000"/>
          </a:p>
          <a:p>
            <a:pPr indent="0" lvl="0" marL="0" rtl="0" algn="l">
              <a:spcBef>
                <a:spcPts val="0"/>
              </a:spcBef>
              <a:spcAft>
                <a:spcPts val="0"/>
              </a:spcAft>
              <a:buNone/>
            </a:pPr>
            <a:r>
              <a:rPr lang="en" sz="1000" u="sng">
                <a:solidFill>
                  <a:schemeClr val="hlink"/>
                </a:solidFill>
                <a:hlinkClick r:id="rId36"/>
              </a:rPr>
              <a:t>https://docs.google.com/presentation/d/1TU5I3SMLY2RQ4NMGbP9jrGRuyumnlnY5haIb80FtpTg/edit?usp=sharing</a:t>
            </a:r>
            <a:endParaRPr sz="1000"/>
          </a:p>
          <a:p>
            <a:pPr indent="0" lvl="0" marL="0" rtl="0" algn="l">
              <a:spcBef>
                <a:spcPts val="0"/>
              </a:spcBef>
              <a:spcAft>
                <a:spcPts val="0"/>
              </a:spcAft>
              <a:buNone/>
            </a:pPr>
            <a:r>
              <a:rPr lang="en" sz="1000" u="sng">
                <a:solidFill>
                  <a:schemeClr val="hlink"/>
                </a:solidFill>
                <a:hlinkClick r:id="rId37"/>
              </a:rPr>
              <a:t>https://docs.google.com/presentation/d/1TU5I3SMLY2RQ4NMGbP9jrGRuyumnlnY5haIb80FtpTg/pub</a:t>
            </a:r>
            <a:endParaRPr sz="1000"/>
          </a:p>
          <a:p>
            <a:pPr indent="0" lvl="0" marL="0" rtl="0" algn="l">
              <a:spcBef>
                <a:spcPts val="0"/>
              </a:spcBef>
              <a:spcAft>
                <a:spcPts val="0"/>
              </a:spcAft>
              <a:buNone/>
            </a:pPr>
            <a:r>
              <a:rPr lang="en" sz="1000" u="sng">
                <a:solidFill>
                  <a:schemeClr val="hlink"/>
                </a:solidFill>
                <a:hlinkClick r:id="rId38"/>
              </a:rPr>
              <a:t>https://docs.google.com/presentation/d/1TU5I3SMLY2RQ4NMGbP9jrGRuyumnlnY5haIb80FtpTg/view</a:t>
            </a:r>
            <a:endParaRPr sz="1000"/>
          </a:p>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SLIDES_API1686554191_1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3" name="Google Shape;203;SLIDES_API1686554191_1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360 video booth rental near me,360 video booth rental los angeles,360 video booth rental price,360 video booth price,360 video booth automatic,what is a 360 video booth,360 video booth business,360 video booth cost,360 degree photo booth video,360 experience video booth,360 video booth for rent,360 grad video booth,360 video booth hire,360 video booth with ring light,orcavue life 360 video booth,360 video booth near me,revolve 360 video booth near me,360 slow motion video booth</a:t>
            </a:r>
            <a:endParaRPr/>
          </a:p>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SLIDES_API1686554191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SLIDES_API1686554191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PHOTO BOOTH RENTAL in Los Angeles1131 Elden Ave Apt #102, Los Angeles, CA 90006562-303-9926</a:t>
            </a:r>
            <a:endParaRPr/>
          </a:p>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SLIDES_API1686554191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SLIDES_API1686554191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PHOTO BOOTH RENTAL in Los Angeles1131 Elden Ave Apt #102, Los Angeles, CA 90006562-303-9926</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1686554191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1686554191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360 video booth rental near me,360 video booth rental los angeles,360 video booth rental price,360 video booth price,360 video booth automatic,what is a 360 video booth,360 video booth business,360 video booth cost,360 degree photo booth video,360 experience video booth,360 video booth for rent,360 grad video booth,360 video booth hire,360 video booth with ring light,orcavue life 360 video booth,360 video booth near me,revolve 360 video booth near me,360 slow motion video booth</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SLIDES_API1686554191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SLIDES_API1686554191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SLIDES_API1686554191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SLIDES_API1686554191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360 video booth rental near me,360 video booth rental los angeles,360 video booth rental price,360 video booth price,360 video booth automatic,what is a 360 video booth,360 video booth business,360 video booth cost,360 degree photo booth video,360 experience video booth,360 video booth for rent,360 grad video booth,360 video booth hire,360 video booth with ring light,orcavue life 360 video booth,360 video booth near me,revolve 360 video booth near me,360 slow motion video booth</a:t>
            </a:r>
            <a:endParaRPr/>
          </a:p>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SLIDES_API1686554191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SLIDES_API1686554191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SLIDES_API1686554191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SLIDES_API1686554191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360-video-booth-rental-arcadia/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0.xml"/><Relationship Id="rId3" Type="http://schemas.openxmlformats.org/officeDocument/2006/relationships/hyperlink" Target="https://sites.google.com/view/360-video-booth-rental-arcadia/home" TargetMode="External"/><Relationship Id="rId4" Type="http://schemas.openxmlformats.org/officeDocument/2006/relationships/hyperlink" Target="http://www.youtube.com/watch?v=Ftabmw2hPIo" TargetMode="External"/><Relationship Id="rId5" Type="http://schemas.openxmlformats.org/officeDocument/2006/relationships/image" Target="../media/image1.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1.xml"/><Relationship Id="rId3" Type="http://schemas.openxmlformats.org/officeDocument/2006/relationships/hyperlink" Target="https://sites.google.com/view/360-video-booth-rental-arcadia/home" TargetMode="External"/><Relationship Id="rId4" Type="http://schemas.openxmlformats.org/officeDocument/2006/relationships/hyperlink" Target="http://www.youtube.com/watch?v=EKWnmIWPCkI" TargetMode="External"/><Relationship Id="rId5" Type="http://schemas.openxmlformats.org/officeDocument/2006/relationships/image" Target="../media/image7.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2.xml"/><Relationship Id="rId3" Type="http://schemas.openxmlformats.org/officeDocument/2006/relationships/hyperlink" Target="https://sites.google.com/view/360-video-booth-rental-arcadia/home" TargetMode="External"/><Relationship Id="rId4" Type="http://schemas.openxmlformats.org/officeDocument/2006/relationships/hyperlink" Target="http://www.youtube.com/watch?v=SXhlfWOl0_Y" TargetMode="External"/><Relationship Id="rId5" Type="http://schemas.openxmlformats.org/officeDocument/2006/relationships/image" Target="../media/image10.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3.xml"/><Relationship Id="rId3" Type="http://schemas.openxmlformats.org/officeDocument/2006/relationships/hyperlink" Target="https://sites.google.com/view/360-video-booth-rental-arcadia/home" TargetMode="External"/><Relationship Id="rId4" Type="http://schemas.openxmlformats.org/officeDocument/2006/relationships/hyperlink" Target="http://www.youtube.com/watch?v=m5VU-_D2Fsc" TargetMode="External"/><Relationship Id="rId5" Type="http://schemas.openxmlformats.org/officeDocument/2006/relationships/image" Target="../media/image6.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 Id="rId3" Type="http://schemas.openxmlformats.org/officeDocument/2006/relationships/hyperlink" Target="https://sites.google.com/view/360-video-booth-rental-arcadia/home" TargetMode="External"/><Relationship Id="rId4" Type="http://schemas.openxmlformats.org/officeDocument/2006/relationships/hyperlink" Target="http://www.youtube.com/watch?v=fnvGBKxBTyo" TargetMode="External"/><Relationship Id="rId5" Type="http://schemas.openxmlformats.org/officeDocument/2006/relationships/image" Target="../media/image2.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 Id="rId3" Type="http://schemas.openxmlformats.org/officeDocument/2006/relationships/hyperlink" Target="https://sites.google.com/view/360-video-booth-rental-arcadia/home" TargetMode="External"/><Relationship Id="rId4" Type="http://schemas.openxmlformats.org/officeDocument/2006/relationships/hyperlink" Target="http://www.youtube.com/watch?v=Ftabmw2hPIo" TargetMode="External"/><Relationship Id="rId5" Type="http://schemas.openxmlformats.org/officeDocument/2006/relationships/image" Target="../media/image1.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 Id="rId3" Type="http://schemas.openxmlformats.org/officeDocument/2006/relationships/hyperlink" Target="https://sites.google.com/view/360-video-booth-rental-arcadia/home" TargetMode="External"/><Relationship Id="rId4" Type="http://schemas.openxmlformats.org/officeDocument/2006/relationships/hyperlink" Target="http://www.youtube.com/watch?v=SXhlfWOl0_Y" TargetMode="External"/><Relationship Id="rId5" Type="http://schemas.openxmlformats.org/officeDocument/2006/relationships/image" Target="../media/image10.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7.xml"/><Relationship Id="rId3" Type="http://schemas.openxmlformats.org/officeDocument/2006/relationships/hyperlink" Target="https://sites.google.com/view/360-video-booth-rental-arcadia/home" TargetMode="External"/><Relationship Id="rId4" Type="http://schemas.openxmlformats.org/officeDocument/2006/relationships/hyperlink" Target="http://www.youtube.com/watch?v=SXhlfWOl0_Y" TargetMode="External"/><Relationship Id="rId5" Type="http://schemas.openxmlformats.org/officeDocument/2006/relationships/image" Target="../media/image10.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8.xml"/><Relationship Id="rId3" Type="http://schemas.openxmlformats.org/officeDocument/2006/relationships/hyperlink" Target="https://sites.google.com/view/360-video-booth-rental-arcadia/home" TargetMode="External"/><Relationship Id="rId4" Type="http://schemas.openxmlformats.org/officeDocument/2006/relationships/hyperlink" Target="http://www.youtube.com/watch?v=fnvGBKxBTyo" TargetMode="External"/><Relationship Id="rId5" Type="http://schemas.openxmlformats.org/officeDocument/2006/relationships/image" Target="../media/image2.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9.xml"/><Relationship Id="rId3" Type="http://schemas.openxmlformats.org/officeDocument/2006/relationships/hyperlink" Target="https://sites.google.com/view/360-video-booth-rental-arcadia/home" TargetMode="External"/><Relationship Id="rId4" Type="http://schemas.openxmlformats.org/officeDocument/2006/relationships/hyperlink" Target="http://www.youtube.com/watch?v=KSIPJdMhf6w" TargetMode="External"/><Relationship Id="rId5"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sites.google.com/view/360-video-booth-rental-arcadia/home"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0.xml"/><Relationship Id="rId3" Type="http://schemas.openxmlformats.org/officeDocument/2006/relationships/hyperlink" Target="https://sites.google.com/view/360-video-booth-rental-arcadia/home" TargetMode="External"/><Relationship Id="rId4" Type="http://schemas.openxmlformats.org/officeDocument/2006/relationships/hyperlink" Target="http://www.youtube.com/watch?v=AGqJsgBB3mA" TargetMode="External"/><Relationship Id="rId5" Type="http://schemas.openxmlformats.org/officeDocument/2006/relationships/image" Target="../media/image9.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1.xml"/><Relationship Id="rId3" Type="http://schemas.openxmlformats.org/officeDocument/2006/relationships/hyperlink" Target="https://sites.google.com/view/360-video-booth-rental-arcadia/home" TargetMode="External"/><Relationship Id="rId4" Type="http://schemas.openxmlformats.org/officeDocument/2006/relationships/hyperlink" Target="http://www.youtube.com/watch?v=dqvazoguN4M" TargetMode="External"/><Relationship Id="rId5" Type="http://schemas.openxmlformats.org/officeDocument/2006/relationships/image" Target="../media/image5.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2.xml"/><Relationship Id="rId3" Type="http://schemas.openxmlformats.org/officeDocument/2006/relationships/hyperlink" Target="https://sites.google.com/view/360-video-booth-rental-arcadia/home" TargetMode="External"/><Relationship Id="rId4" Type="http://schemas.openxmlformats.org/officeDocument/2006/relationships/hyperlink" Target="http://www.youtube.com/watch?v=k0Sb-D2bd-8" TargetMode="External"/><Relationship Id="rId5" Type="http://schemas.openxmlformats.org/officeDocument/2006/relationships/image" Target="../media/image8.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3.xml"/><Relationship Id="rId3" Type="http://schemas.openxmlformats.org/officeDocument/2006/relationships/hyperlink" Target="https://sites.google.com/view/360-video-booth-rental-arcadia/home" TargetMode="External"/><Relationship Id="rId4" Type="http://schemas.openxmlformats.org/officeDocument/2006/relationships/hyperlink" Target="http://www.youtube.com/watch?v=SXhlfWOl0_Y" TargetMode="External"/><Relationship Id="rId5" Type="http://schemas.openxmlformats.org/officeDocument/2006/relationships/image" Target="../media/image10.jp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4.xml"/><Relationship Id="rId3" Type="http://schemas.openxmlformats.org/officeDocument/2006/relationships/hyperlink" Target="https://sites.google.com/view/360-video-booth-rental-arcadia/home" TargetMode="External"/><Relationship Id="rId4" Type="http://schemas.openxmlformats.org/officeDocument/2006/relationships/hyperlink" Target="http://www.youtube.com/watch?v=SXhlfWOl0_Y" TargetMode="External"/><Relationship Id="rId5" Type="http://schemas.openxmlformats.org/officeDocument/2006/relationships/image" Target="../media/image10.jp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5.xml"/><Relationship Id="rId3" Type="http://schemas.openxmlformats.org/officeDocument/2006/relationships/hyperlink" Target="https://sites.google.com/view/360-video-booth-rental-arcadia/home" TargetMode="External"/><Relationship Id="rId4" Type="http://schemas.openxmlformats.org/officeDocument/2006/relationships/hyperlink" Target="http://www.youtube.com/watch?v=KSIPJdMhf6w" TargetMode="External"/><Relationship Id="rId5" Type="http://schemas.openxmlformats.org/officeDocument/2006/relationships/image" Target="../media/image4.jp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 Id="rId3" Type="http://schemas.openxmlformats.org/officeDocument/2006/relationships/hyperlink" Target="https://sites.google.com/view/360-video-booth-rental-arcadia/hom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20" Type="http://schemas.openxmlformats.org/officeDocument/2006/relationships/hyperlink" Target="https://docs.google.com/presentation/d/1hqwZxAs7xRcPoTFoVjCzzMGqEUoyl51GS7eIsFzQCtA/pub" TargetMode="External"/><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drive.google.com/drive/folders/11FS9t4cO3mzuaRgZXZ55ix9U3FdVcwHn?usp=sharing" TargetMode="External"/><Relationship Id="rId4" Type="http://schemas.openxmlformats.org/officeDocument/2006/relationships/hyperlink" Target="https://docs.google.com/document/d/17Pfl9vPBwpBSfR0UoU0OdTldB90I5lx_ig5gGJNwI8Q/edit?usp=sharing" TargetMode="External"/><Relationship Id="rId9" Type="http://schemas.openxmlformats.org/officeDocument/2006/relationships/hyperlink" Target="https://docs.google.com/presentation/d/1tdjZGJOE37rGEOPwGspAL0u3gbc_ss-g0b1UtyKydPo/view" TargetMode="External"/><Relationship Id="rId5" Type="http://schemas.openxmlformats.org/officeDocument/2006/relationships/hyperlink" Target="https://docs.google.com/document/d/17Pfl9vPBwpBSfR0UoU0OdTldB90I5lx_ig5gGJNwI8Q/pub" TargetMode="External"/><Relationship Id="rId6" Type="http://schemas.openxmlformats.org/officeDocument/2006/relationships/hyperlink" Target="https://docs.google.com/document/d/17Pfl9vPBwpBSfR0UoU0OdTldB90I5lx_ig5gGJNwI8Q/view" TargetMode="External"/><Relationship Id="rId7" Type="http://schemas.openxmlformats.org/officeDocument/2006/relationships/hyperlink" Target="https://docs.google.com/presentation/d/1tdjZGJOE37rGEOPwGspAL0u3gbc_ss-g0b1UtyKydPo/edit?usp=sharing" TargetMode="External"/><Relationship Id="rId8" Type="http://schemas.openxmlformats.org/officeDocument/2006/relationships/hyperlink" Target="https://docs.google.com/presentation/d/1tdjZGJOE37rGEOPwGspAL0u3gbc_ss-g0b1UtyKydPo/pub" TargetMode="External"/><Relationship Id="rId11" Type="http://schemas.openxmlformats.org/officeDocument/2006/relationships/hyperlink" Target="https://docs.google.com/document/d/19QnYAPPxW-abcJnN-I3TfPSHdZNgnp2kQNVwyEczMXA/pub" TargetMode="External"/><Relationship Id="rId10" Type="http://schemas.openxmlformats.org/officeDocument/2006/relationships/hyperlink" Target="https://docs.google.com/document/d/19QnYAPPxW-abcJnN-I3TfPSHdZNgnp2kQNVwyEczMXA/edit?usp=sharing" TargetMode="External"/><Relationship Id="rId13" Type="http://schemas.openxmlformats.org/officeDocument/2006/relationships/hyperlink" Target="https://docs.google.com/presentation/d/1r_Vgs_OoDV5FS02RNWz6nEIqFePvrSLagqTDY-lmCok/edit?usp=sharing" TargetMode="External"/><Relationship Id="rId12" Type="http://schemas.openxmlformats.org/officeDocument/2006/relationships/hyperlink" Target="https://docs.google.com/document/d/19QnYAPPxW-abcJnN-I3TfPSHdZNgnp2kQNVwyEczMXA/view" TargetMode="External"/><Relationship Id="rId15" Type="http://schemas.openxmlformats.org/officeDocument/2006/relationships/hyperlink" Target="https://docs.google.com/presentation/d/1r_Vgs_OoDV5FS02RNWz6nEIqFePvrSLagqTDY-lmCok/view" TargetMode="External"/><Relationship Id="rId14" Type="http://schemas.openxmlformats.org/officeDocument/2006/relationships/hyperlink" Target="https://docs.google.com/presentation/d/1r_Vgs_OoDV5FS02RNWz6nEIqFePvrSLagqTDY-lmCok/pub" TargetMode="External"/><Relationship Id="rId17" Type="http://schemas.openxmlformats.org/officeDocument/2006/relationships/hyperlink" Target="https://docs.google.com/document/d/1dkhJHG4N32f3Si8ZMHCv90F5T0uubfwcKMRi9WLAJiw/pub" TargetMode="External"/><Relationship Id="rId16" Type="http://schemas.openxmlformats.org/officeDocument/2006/relationships/hyperlink" Target="https://docs.google.com/document/d/1dkhJHG4N32f3Si8ZMHCv90F5T0uubfwcKMRi9WLAJiw/edit?usp=sharing" TargetMode="External"/><Relationship Id="rId19" Type="http://schemas.openxmlformats.org/officeDocument/2006/relationships/hyperlink" Target="https://docs.google.com/presentation/d/1hqwZxAs7xRcPoTFoVjCzzMGqEUoyl51GS7eIsFzQCtA/edit?usp=sharing" TargetMode="External"/><Relationship Id="rId18" Type="http://schemas.openxmlformats.org/officeDocument/2006/relationships/hyperlink" Target="https://docs.google.com/document/d/1dkhJHG4N32f3Si8ZMHCv90F5T0uubfwcKMRi9WLAJiw/view"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20" Type="http://schemas.openxmlformats.org/officeDocument/2006/relationships/hyperlink" Target="https://docs.google.com/presentation/d/1hqwZxAs7xRcPoTFoVjCzzMGqEUoyl51GS7eIsFzQCtA/pub" TargetMode="External"/><Relationship Id="rId22" Type="http://schemas.openxmlformats.org/officeDocument/2006/relationships/hyperlink" Target="https://docs.google.com/document/d/12EKzXOX9UxbW-APamcHgXDpZf9jaI04YYHT_T0YrDcI/edit?usp=sharing" TargetMode="External"/><Relationship Id="rId21" Type="http://schemas.openxmlformats.org/officeDocument/2006/relationships/hyperlink" Target="https://docs.google.com/presentation/d/1hqwZxAs7xRcPoTFoVjCzzMGqEUoyl51GS7eIsFzQCtA/view" TargetMode="External"/><Relationship Id="rId24" Type="http://schemas.openxmlformats.org/officeDocument/2006/relationships/hyperlink" Target="https://docs.google.com/document/d/12EKzXOX9UxbW-APamcHgXDpZf9jaI04YYHT_T0YrDcI/view" TargetMode="External"/><Relationship Id="rId23" Type="http://schemas.openxmlformats.org/officeDocument/2006/relationships/hyperlink" Target="https://docs.google.com/document/d/12EKzXOX9UxbW-APamcHgXDpZf9jaI04YYHT_T0YrDcI/pub" TargetMode="External"/><Relationship Id="rId1" Type="http://schemas.openxmlformats.org/officeDocument/2006/relationships/slideLayout" Target="../slideLayouts/slideLayout4.xml"/><Relationship Id="rId2" Type="http://schemas.openxmlformats.org/officeDocument/2006/relationships/notesSlide" Target="../notesSlides/notesSlide6.xml"/><Relationship Id="rId3" Type="http://schemas.openxmlformats.org/officeDocument/2006/relationships/hyperlink" Target="https://drive.google.com/drive/folders/11FS9t4cO3mzuaRgZXZ55ix9U3FdVcwHn?usp=sharing" TargetMode="External"/><Relationship Id="rId4" Type="http://schemas.openxmlformats.org/officeDocument/2006/relationships/hyperlink" Target="https://docs.google.com/document/d/17Pfl9vPBwpBSfR0UoU0OdTldB90I5lx_ig5gGJNwI8Q/edit?usp=sharing" TargetMode="External"/><Relationship Id="rId9" Type="http://schemas.openxmlformats.org/officeDocument/2006/relationships/hyperlink" Target="https://docs.google.com/presentation/d/1tdjZGJOE37rGEOPwGspAL0u3gbc_ss-g0b1UtyKydPo/view" TargetMode="External"/><Relationship Id="rId26" Type="http://schemas.openxmlformats.org/officeDocument/2006/relationships/hyperlink" Target="https://docs.google.com/presentation/d/1EWzma3V-gaypjpMUd7m-q-21rMNhVLWJaiVCI3tCsj4/pub" TargetMode="External"/><Relationship Id="rId25" Type="http://schemas.openxmlformats.org/officeDocument/2006/relationships/hyperlink" Target="https://docs.google.com/presentation/d/1EWzma3V-gaypjpMUd7m-q-21rMNhVLWJaiVCI3tCsj4/edit?usp=sharing" TargetMode="External"/><Relationship Id="rId28" Type="http://schemas.openxmlformats.org/officeDocument/2006/relationships/hyperlink" Target="https://docs.google.com/document/d/10FisUyDwvIpUJ3h9p1kJvjq4NCJmwk9tRkFOvR6exBU/edit?usp=sharing" TargetMode="External"/><Relationship Id="rId27" Type="http://schemas.openxmlformats.org/officeDocument/2006/relationships/hyperlink" Target="https://docs.google.com/presentation/d/1EWzma3V-gaypjpMUd7m-q-21rMNhVLWJaiVCI3tCsj4/view" TargetMode="External"/><Relationship Id="rId5" Type="http://schemas.openxmlformats.org/officeDocument/2006/relationships/hyperlink" Target="https://docs.google.com/document/d/17Pfl9vPBwpBSfR0UoU0OdTldB90I5lx_ig5gGJNwI8Q/pub" TargetMode="External"/><Relationship Id="rId6" Type="http://schemas.openxmlformats.org/officeDocument/2006/relationships/hyperlink" Target="https://docs.google.com/document/d/17Pfl9vPBwpBSfR0UoU0OdTldB90I5lx_ig5gGJNwI8Q/view" TargetMode="External"/><Relationship Id="rId29" Type="http://schemas.openxmlformats.org/officeDocument/2006/relationships/hyperlink" Target="https://docs.google.com/document/d/10FisUyDwvIpUJ3h9p1kJvjq4NCJmwk9tRkFOvR6exBU/pub" TargetMode="External"/><Relationship Id="rId7" Type="http://schemas.openxmlformats.org/officeDocument/2006/relationships/hyperlink" Target="https://docs.google.com/presentation/d/1tdjZGJOE37rGEOPwGspAL0u3gbc_ss-g0b1UtyKydPo/edit?usp=sharing" TargetMode="External"/><Relationship Id="rId8" Type="http://schemas.openxmlformats.org/officeDocument/2006/relationships/hyperlink" Target="https://docs.google.com/presentation/d/1tdjZGJOE37rGEOPwGspAL0u3gbc_ss-g0b1UtyKydPo/pub" TargetMode="External"/><Relationship Id="rId31" Type="http://schemas.openxmlformats.org/officeDocument/2006/relationships/hyperlink" Target="https://docs.google.com/presentation/d/1z-Hys4eRc3ZOt9ml88xkCEtpjpDiPZb70FD_Tr_fpHs/edit?usp=sharing" TargetMode="External"/><Relationship Id="rId30" Type="http://schemas.openxmlformats.org/officeDocument/2006/relationships/hyperlink" Target="https://docs.google.com/document/d/10FisUyDwvIpUJ3h9p1kJvjq4NCJmwk9tRkFOvR6exBU/view" TargetMode="External"/><Relationship Id="rId11" Type="http://schemas.openxmlformats.org/officeDocument/2006/relationships/hyperlink" Target="https://docs.google.com/document/d/19QnYAPPxW-abcJnN-I3TfPSHdZNgnp2kQNVwyEczMXA/pub" TargetMode="External"/><Relationship Id="rId33" Type="http://schemas.openxmlformats.org/officeDocument/2006/relationships/hyperlink" Target="https://docs.google.com/presentation/d/1z-Hys4eRc3ZOt9ml88xkCEtpjpDiPZb70FD_Tr_fpHs/view" TargetMode="External"/><Relationship Id="rId10" Type="http://schemas.openxmlformats.org/officeDocument/2006/relationships/hyperlink" Target="https://docs.google.com/document/d/19QnYAPPxW-abcJnN-I3TfPSHdZNgnp2kQNVwyEczMXA/edit?usp=sharing" TargetMode="External"/><Relationship Id="rId32" Type="http://schemas.openxmlformats.org/officeDocument/2006/relationships/hyperlink" Target="https://docs.google.com/presentation/d/1z-Hys4eRc3ZOt9ml88xkCEtpjpDiPZb70FD_Tr_fpHs/pub" TargetMode="External"/><Relationship Id="rId13" Type="http://schemas.openxmlformats.org/officeDocument/2006/relationships/hyperlink" Target="https://docs.google.com/presentation/d/1r_Vgs_OoDV5FS02RNWz6nEIqFePvrSLagqTDY-lmCok/edit?usp=sharing" TargetMode="External"/><Relationship Id="rId35" Type="http://schemas.openxmlformats.org/officeDocument/2006/relationships/hyperlink" Target="https://docs.google.com/document/d/1STmD_qZYrQYtJyzJET3gNjFwsxXI3_nDdbANiGOPPKM/pub" TargetMode="External"/><Relationship Id="rId12" Type="http://schemas.openxmlformats.org/officeDocument/2006/relationships/hyperlink" Target="https://docs.google.com/document/d/19QnYAPPxW-abcJnN-I3TfPSHdZNgnp2kQNVwyEczMXA/view" TargetMode="External"/><Relationship Id="rId34" Type="http://schemas.openxmlformats.org/officeDocument/2006/relationships/hyperlink" Target="https://docs.google.com/document/d/1STmD_qZYrQYtJyzJET3gNjFwsxXI3_nDdbANiGOPPKM/edit?usp=sharing" TargetMode="External"/><Relationship Id="rId15" Type="http://schemas.openxmlformats.org/officeDocument/2006/relationships/hyperlink" Target="https://docs.google.com/presentation/d/1r_Vgs_OoDV5FS02RNWz6nEIqFePvrSLagqTDY-lmCok/view" TargetMode="External"/><Relationship Id="rId37" Type="http://schemas.openxmlformats.org/officeDocument/2006/relationships/hyperlink" Target="https://docs.google.com/presentation/d/1TU5I3SMLY2RQ4NMGbP9jrGRuyumnlnY5haIb80FtpTg/edit?usp=sharing" TargetMode="External"/><Relationship Id="rId14" Type="http://schemas.openxmlformats.org/officeDocument/2006/relationships/hyperlink" Target="https://docs.google.com/presentation/d/1r_Vgs_OoDV5FS02RNWz6nEIqFePvrSLagqTDY-lmCok/pub" TargetMode="External"/><Relationship Id="rId36" Type="http://schemas.openxmlformats.org/officeDocument/2006/relationships/hyperlink" Target="https://docs.google.com/document/d/1STmD_qZYrQYtJyzJET3gNjFwsxXI3_nDdbANiGOPPKM/view" TargetMode="External"/><Relationship Id="rId17" Type="http://schemas.openxmlformats.org/officeDocument/2006/relationships/hyperlink" Target="https://docs.google.com/document/d/1dkhJHG4N32f3Si8ZMHCv90F5T0uubfwcKMRi9WLAJiw/pub" TargetMode="External"/><Relationship Id="rId39" Type="http://schemas.openxmlformats.org/officeDocument/2006/relationships/hyperlink" Target="https://docs.google.com/presentation/d/1TU5I3SMLY2RQ4NMGbP9jrGRuyumnlnY5haIb80FtpTg/view" TargetMode="External"/><Relationship Id="rId16" Type="http://schemas.openxmlformats.org/officeDocument/2006/relationships/hyperlink" Target="https://docs.google.com/document/d/1dkhJHG4N32f3Si8ZMHCv90F5T0uubfwcKMRi9WLAJiw/edit?usp=sharing" TargetMode="External"/><Relationship Id="rId38" Type="http://schemas.openxmlformats.org/officeDocument/2006/relationships/hyperlink" Target="https://docs.google.com/presentation/d/1TU5I3SMLY2RQ4NMGbP9jrGRuyumnlnY5haIb80FtpTg/pub" TargetMode="External"/><Relationship Id="rId19" Type="http://schemas.openxmlformats.org/officeDocument/2006/relationships/hyperlink" Target="https://docs.google.com/presentation/d/1hqwZxAs7xRcPoTFoVjCzzMGqEUoyl51GS7eIsFzQCtA/edit?usp=sharing" TargetMode="External"/><Relationship Id="rId18" Type="http://schemas.openxmlformats.org/officeDocument/2006/relationships/hyperlink" Target="https://docs.google.com/document/d/1dkhJHG4N32f3Si8ZMHCv90F5T0uubfwcKMRi9WLAJiw/view"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8.xml"/><Relationship Id="rId3" Type="http://schemas.openxmlformats.org/officeDocument/2006/relationships/hyperlink" Target="https://sites.google.com/view/360-video-booth-rental-arcadia/home" TargetMode="External"/><Relationship Id="rId4" Type="http://schemas.openxmlformats.org/officeDocument/2006/relationships/hyperlink" Target="http://www.youtube.com/watch?v=fnvGBKxBTyo" TargetMode="External"/><Relationship Id="rId5" Type="http://schemas.openxmlformats.org/officeDocument/2006/relationships/image" Target="../media/image2.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9.xml"/><Relationship Id="rId3" Type="http://schemas.openxmlformats.org/officeDocument/2006/relationships/hyperlink" Target="https://sites.google.com/view/360-video-booth-rental-arcadia/home" TargetMode="External"/><Relationship Id="rId4" Type="http://schemas.openxmlformats.org/officeDocument/2006/relationships/hyperlink" Target="http://www.youtube.com/watch?v=pcVVn6k0iOI" TargetMode="External"/><Relationship Id="rId5"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what is a 360 video booth</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https://sites.google.com/view/360-video-booth-rental-arcadia/home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22"/>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https://sites.google.com/view/360-video-booth-rental-arcadia/home</a:t>
            </a:r>
            <a:endParaRPr/>
          </a:p>
        </p:txBody>
      </p:sp>
      <p:pic>
        <p:nvPicPr>
          <p:cNvPr id="110" name="Google Shape;110;p22">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0"/>
                                        </p:tgtEl>
                                        <p:attrNameLst>
                                          <p:attrName>style.visibility</p:attrName>
                                        </p:attrNameLst>
                                      </p:cBhvr>
                                      <p:to>
                                        <p:strVal val="visible"/>
                                      </p:to>
                                    </p:set>
                                    <p:animEffect filter="fade" transition="in">
                                      <p:cBhvr>
                                        <p:cTn dur="1000"/>
                                        <p:tgtEl>
                                          <p:spTgt spid="11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23"/>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https://sites.google.com/view/360-video-booth-rental-arcadia/home</a:t>
            </a:r>
            <a:endParaRPr/>
          </a:p>
        </p:txBody>
      </p:sp>
      <p:pic>
        <p:nvPicPr>
          <p:cNvPr id="116" name="Google Shape;116;p23">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6"/>
                                        </p:tgtEl>
                                        <p:attrNameLst>
                                          <p:attrName>style.visibility</p:attrName>
                                        </p:attrNameLst>
                                      </p:cBhvr>
                                      <p:to>
                                        <p:strVal val="visible"/>
                                      </p:to>
                                    </p:set>
                                    <p:animEffect filter="fade" transition="in">
                                      <p:cBhvr>
                                        <p:cTn dur="1000"/>
                                        <p:tgtEl>
                                          <p:spTgt spid="11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24"/>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https://sites.google.com/view/360-video-booth-rental-arcadia/home</a:t>
            </a:r>
            <a:endParaRPr/>
          </a:p>
        </p:txBody>
      </p:sp>
      <p:pic>
        <p:nvPicPr>
          <p:cNvPr id="122" name="Google Shape;122;p24">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2"/>
                                        </p:tgtEl>
                                        <p:attrNameLst>
                                          <p:attrName>style.visibility</p:attrName>
                                        </p:attrNameLst>
                                      </p:cBhvr>
                                      <p:to>
                                        <p:strVal val="visible"/>
                                      </p:to>
                                    </p:set>
                                    <p:animEffect filter="fade" transition="in">
                                      <p:cBhvr>
                                        <p:cTn dur="1000"/>
                                        <p:tgtEl>
                                          <p:spTgt spid="12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5"/>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https://sites.google.com/view/360-video-booth-rental-arcadia/home</a:t>
            </a:r>
            <a:endParaRPr/>
          </a:p>
        </p:txBody>
      </p:sp>
      <p:pic>
        <p:nvPicPr>
          <p:cNvPr id="128" name="Google Shape;128;p25">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8"/>
                                        </p:tgtEl>
                                        <p:attrNameLst>
                                          <p:attrName>style.visibility</p:attrName>
                                        </p:attrNameLst>
                                      </p:cBhvr>
                                      <p:to>
                                        <p:strVal val="visible"/>
                                      </p:to>
                                    </p:set>
                                    <p:animEffect filter="fade" transition="in">
                                      <p:cBhvr>
                                        <p:cTn dur="1000"/>
                                        <p:tgtEl>
                                          <p:spTgt spid="12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6"/>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https://sites.google.com/view/360-video-booth-rental-arcadia/home</a:t>
            </a:r>
            <a:endParaRPr/>
          </a:p>
        </p:txBody>
      </p:sp>
      <p:pic>
        <p:nvPicPr>
          <p:cNvPr id="134" name="Google Shape;134;p26">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4"/>
                                        </p:tgtEl>
                                        <p:attrNameLst>
                                          <p:attrName>style.visibility</p:attrName>
                                        </p:attrNameLst>
                                      </p:cBhvr>
                                      <p:to>
                                        <p:strVal val="visible"/>
                                      </p:to>
                                    </p:set>
                                    <p:animEffect filter="fade" transition="in">
                                      <p:cBhvr>
                                        <p:cTn dur="1000"/>
                                        <p:tgtEl>
                                          <p:spTgt spid="13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27"/>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https://sites.google.com/view/360-video-booth-rental-arcadia/home</a:t>
            </a:r>
            <a:endParaRPr/>
          </a:p>
        </p:txBody>
      </p:sp>
      <p:pic>
        <p:nvPicPr>
          <p:cNvPr id="140" name="Google Shape;140;p27">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0"/>
                                        </p:tgtEl>
                                        <p:attrNameLst>
                                          <p:attrName>style.visibility</p:attrName>
                                        </p:attrNameLst>
                                      </p:cBhvr>
                                      <p:to>
                                        <p:strVal val="visible"/>
                                      </p:to>
                                    </p:set>
                                    <p:animEffect filter="fade" transition="in">
                                      <p:cBhvr>
                                        <p:cTn dur="1000"/>
                                        <p:tgtEl>
                                          <p:spTgt spid="14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8"/>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https://sites.google.com/view/360-video-booth-rental-arcadia/home</a:t>
            </a:r>
            <a:endParaRPr/>
          </a:p>
        </p:txBody>
      </p:sp>
      <p:pic>
        <p:nvPicPr>
          <p:cNvPr id="146" name="Google Shape;146;p28">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gtEl>
                                        <p:attrNameLst>
                                          <p:attrName>style.visibility</p:attrName>
                                        </p:attrNameLst>
                                      </p:cBhvr>
                                      <p:to>
                                        <p:strVal val="visible"/>
                                      </p:to>
                                    </p:set>
                                    <p:animEffect filter="fade" transition="in">
                                      <p:cBhvr>
                                        <p:cTn dur="1000"/>
                                        <p:tgtEl>
                                          <p:spTgt spid="14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29"/>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https://sites.google.com/view/360-video-booth-rental-arcadia/home</a:t>
            </a:r>
            <a:endParaRPr/>
          </a:p>
        </p:txBody>
      </p:sp>
      <p:pic>
        <p:nvPicPr>
          <p:cNvPr id="152" name="Google Shape;152;p29">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2"/>
                                        </p:tgtEl>
                                        <p:attrNameLst>
                                          <p:attrName>style.visibility</p:attrName>
                                        </p:attrNameLst>
                                      </p:cBhvr>
                                      <p:to>
                                        <p:strVal val="visible"/>
                                      </p:to>
                                    </p:set>
                                    <p:animEffect filter="fade" transition="in">
                                      <p:cBhvr>
                                        <p:cTn dur="1000"/>
                                        <p:tgtEl>
                                          <p:spTgt spid="15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3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https://sites.google.com/view/360-video-booth-rental-arcadia/home</a:t>
            </a:r>
            <a:endParaRPr/>
          </a:p>
        </p:txBody>
      </p:sp>
      <p:pic>
        <p:nvPicPr>
          <p:cNvPr id="158" name="Google Shape;158;p30">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8"/>
                                        </p:tgtEl>
                                        <p:attrNameLst>
                                          <p:attrName>style.visibility</p:attrName>
                                        </p:attrNameLst>
                                      </p:cBhvr>
                                      <p:to>
                                        <p:strVal val="visible"/>
                                      </p:to>
                                    </p:set>
                                    <p:animEffect filter="fade" transition="in">
                                      <p:cBhvr>
                                        <p:cTn dur="1000"/>
                                        <p:tgtEl>
                                          <p:spTgt spid="15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31"/>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https://sites.google.com/view/360-video-booth-rental-arcadia/home</a:t>
            </a:r>
            <a:endParaRPr/>
          </a:p>
        </p:txBody>
      </p:sp>
      <p:pic>
        <p:nvPicPr>
          <p:cNvPr id="164" name="Google Shape;164;p31">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4"/>
                                        </p:tgtEl>
                                        <p:attrNameLst>
                                          <p:attrName>style.visibility</p:attrName>
                                        </p:attrNameLst>
                                      </p:cBhvr>
                                      <p:to>
                                        <p:strVal val="visible"/>
                                      </p:to>
                                    </p:set>
                                    <p:animEffect filter="fade" transition="in">
                                      <p:cBhvr>
                                        <p:cTn dur="1000"/>
                                        <p:tgtEl>
                                          <p:spTgt spid="16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what is a 360 video booth</a:t>
            </a:r>
            <a:endParaRPr b="1">
              <a:solidFill>
                <a:srgbClr val="A8D673"/>
              </a:solidFill>
              <a:latin typeface="Poppins"/>
              <a:ea typeface="Poppins"/>
              <a:cs typeface="Poppins"/>
              <a:sym typeface="Poppins"/>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Without any engaging content or activity, your party or event may turn out to be tedious for your guests. I have a challenge for you. Let's take a moment to learn about the newest trend in event technology, the 3D 360 degree photo booth! In this article, we'll explore the changes that this innovation has brought to events as well as its benefits for event organizers and guests. Your party or event isn't going to have any challenging moments if you have a 360-degree photo booth. It's a revolutionary innovation for event organizers and hosts. 360 or 360-degree photo booth, the term refers to the most innovative booth of the era. 360 degree photo booth has completely changed the way people feel about events and conferences. It has also solved the difficulty of finding engaging activities at an event for the attendees. The 360-degree photo booth has emerged as a revolutionary innovation for event organizers and hosts.</a:t>
            </a:r>
            <a:endParaRPr sz="800"/>
          </a:p>
          <a:p>
            <a:pPr indent="0" lvl="0" marL="0" rtl="0" algn="l">
              <a:spcBef>
                <a:spcPts val="0"/>
              </a:spcBef>
              <a:spcAft>
                <a:spcPts val="0"/>
              </a:spcAft>
              <a:buNone/>
            </a:pPr>
            <a:r>
              <a:rPr lang="en" sz="1000" u="sng">
                <a:solidFill>
                  <a:schemeClr val="hlink"/>
                </a:solidFill>
                <a:hlinkClick r:id="rId3"/>
              </a:rPr>
              <a:t>https://sites.google.com/view/360-video-booth-rental-arcadia/home</a:t>
            </a:r>
            <a:endParaRPr sz="100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32"/>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https://sites.google.com/view/360-video-booth-rental-arcadia/home</a:t>
            </a:r>
            <a:endParaRPr/>
          </a:p>
        </p:txBody>
      </p:sp>
      <p:pic>
        <p:nvPicPr>
          <p:cNvPr id="170" name="Google Shape;170;p32">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0"/>
                                        </p:tgtEl>
                                        <p:attrNameLst>
                                          <p:attrName>style.visibility</p:attrName>
                                        </p:attrNameLst>
                                      </p:cBhvr>
                                      <p:to>
                                        <p:strVal val="visible"/>
                                      </p:to>
                                    </p:set>
                                    <p:animEffect filter="fade" transition="in">
                                      <p:cBhvr>
                                        <p:cTn dur="1000"/>
                                        <p:tgtEl>
                                          <p:spTgt spid="17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33"/>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https://sites.google.com/view/360-video-booth-rental-arcadia/home</a:t>
            </a:r>
            <a:endParaRPr/>
          </a:p>
        </p:txBody>
      </p:sp>
      <p:pic>
        <p:nvPicPr>
          <p:cNvPr id="176" name="Google Shape;176;p33">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6"/>
                                        </p:tgtEl>
                                        <p:attrNameLst>
                                          <p:attrName>style.visibility</p:attrName>
                                        </p:attrNameLst>
                                      </p:cBhvr>
                                      <p:to>
                                        <p:strVal val="visible"/>
                                      </p:to>
                                    </p:set>
                                    <p:animEffect filter="fade" transition="in">
                                      <p:cBhvr>
                                        <p:cTn dur="1000"/>
                                        <p:tgtEl>
                                          <p:spTgt spid="17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34"/>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https://sites.google.com/view/360-video-booth-rental-arcadia/home</a:t>
            </a:r>
            <a:endParaRPr/>
          </a:p>
        </p:txBody>
      </p:sp>
      <p:pic>
        <p:nvPicPr>
          <p:cNvPr id="182" name="Google Shape;182;p34">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2"/>
                                        </p:tgtEl>
                                        <p:attrNameLst>
                                          <p:attrName>style.visibility</p:attrName>
                                        </p:attrNameLst>
                                      </p:cBhvr>
                                      <p:to>
                                        <p:strVal val="visible"/>
                                      </p:to>
                                    </p:set>
                                    <p:animEffect filter="fade" transition="in">
                                      <p:cBhvr>
                                        <p:cTn dur="1000"/>
                                        <p:tgtEl>
                                          <p:spTgt spid="18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35"/>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https://sites.google.com/view/360-video-booth-rental-arcadia/home</a:t>
            </a:r>
            <a:endParaRPr/>
          </a:p>
        </p:txBody>
      </p:sp>
      <p:pic>
        <p:nvPicPr>
          <p:cNvPr id="188" name="Google Shape;188;p35">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8"/>
                                        </p:tgtEl>
                                        <p:attrNameLst>
                                          <p:attrName>style.visibility</p:attrName>
                                        </p:attrNameLst>
                                      </p:cBhvr>
                                      <p:to>
                                        <p:strVal val="visible"/>
                                      </p:to>
                                    </p:set>
                                    <p:animEffect filter="fade" transition="in">
                                      <p:cBhvr>
                                        <p:cTn dur="1000"/>
                                        <p:tgtEl>
                                          <p:spTgt spid="18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36"/>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https://sites.google.com/view/360-video-booth-rental-arcadia/home</a:t>
            </a:r>
            <a:endParaRPr/>
          </a:p>
        </p:txBody>
      </p:sp>
      <p:pic>
        <p:nvPicPr>
          <p:cNvPr id="194" name="Google Shape;194;p36">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4"/>
                                        </p:tgtEl>
                                        <p:attrNameLst>
                                          <p:attrName>style.visibility</p:attrName>
                                        </p:attrNameLst>
                                      </p:cBhvr>
                                      <p:to>
                                        <p:strVal val="visible"/>
                                      </p:to>
                                    </p:set>
                                    <p:animEffect filter="fade" transition="in">
                                      <p:cBhvr>
                                        <p:cTn dur="1000"/>
                                        <p:tgtEl>
                                          <p:spTgt spid="19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37"/>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https://sites.google.com/view/360-video-booth-rental-arcadia/home</a:t>
            </a:r>
            <a:endParaRPr/>
          </a:p>
        </p:txBody>
      </p:sp>
      <p:pic>
        <p:nvPicPr>
          <p:cNvPr id="200" name="Google Shape;200;p37">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0"/>
                                        </p:tgtEl>
                                        <p:attrNameLst>
                                          <p:attrName>style.visibility</p:attrName>
                                        </p:attrNameLst>
                                      </p:cBhvr>
                                      <p:to>
                                        <p:strVal val="visible"/>
                                      </p:to>
                                    </p:set>
                                    <p:animEffect filter="fade" transition="in">
                                      <p:cBhvr>
                                        <p:cTn dur="1000"/>
                                        <p:tgtEl>
                                          <p:spTgt spid="20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38"/>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what is a 360 video booth</a:t>
            </a:r>
            <a:endParaRPr b="1">
              <a:solidFill>
                <a:srgbClr val="A8D673"/>
              </a:solidFill>
              <a:latin typeface="Poppins"/>
              <a:ea typeface="Poppins"/>
              <a:cs typeface="Poppins"/>
              <a:sym typeface="Poppins"/>
            </a:endParaRPr>
          </a:p>
        </p:txBody>
      </p:sp>
      <p:sp>
        <p:nvSpPr>
          <p:cNvPr id="206" name="Google Shape;206;p38"/>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https://sites.google.com/view/360-video-booth-rental-arcadia/home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Lucky Frog Photo Booth - 360 PHOTO BOOTH RENTAL in Los Angeles</a:t>
            </a:r>
            <a:endParaRPr sz="1000"/>
          </a:p>
          <a:p>
            <a:pPr indent="0" lvl="0" marL="0" rtl="0" algn="l">
              <a:spcBef>
                <a:spcPts val="0"/>
              </a:spcBef>
              <a:spcAft>
                <a:spcPts val="0"/>
              </a:spcAft>
              <a:buNone/>
            </a:pPr>
            <a:r>
              <a:rPr lang="en" sz="1000"/>
              <a:t>1131 Elden Ave Apt #102, Los Angeles, CA 90006</a:t>
            </a:r>
            <a:endParaRPr sz="1000"/>
          </a:p>
          <a:p>
            <a:pPr indent="0" lvl="0" marL="0" rtl="0" algn="l">
              <a:spcBef>
                <a:spcPts val="0"/>
              </a:spcBef>
              <a:spcAft>
                <a:spcPts val="0"/>
              </a:spcAft>
              <a:buNone/>
            </a:pPr>
            <a:r>
              <a:rPr lang="en" sz="1000"/>
              <a:t>562-303-9926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u="sng">
                <a:solidFill>
                  <a:schemeClr val="hlink"/>
                </a:solidFill>
                <a:hlinkClick r:id="rId3"/>
              </a:rPr>
              <a:t>360 video booth rental near me</a:t>
            </a:r>
            <a:endParaRPr sz="800"/>
          </a:p>
          <a:p>
            <a:pPr indent="0" lvl="0" marL="0" rtl="0" algn="l">
              <a:spcBef>
                <a:spcPts val="0"/>
              </a:spcBef>
              <a:spcAft>
                <a:spcPts val="0"/>
              </a:spcAft>
              <a:buNone/>
            </a:pPr>
            <a:r>
              <a:rPr lang="en" sz="800" u="sng">
                <a:solidFill>
                  <a:schemeClr val="hlink"/>
                </a:solidFill>
                <a:hlinkClick r:id="rId4"/>
              </a:rPr>
              <a:t>360 video booth rental los angeles</a:t>
            </a:r>
            <a:endParaRPr sz="800"/>
          </a:p>
          <a:p>
            <a:pPr indent="0" lvl="0" marL="0" rtl="0" algn="l">
              <a:spcBef>
                <a:spcPts val="0"/>
              </a:spcBef>
              <a:spcAft>
                <a:spcPts val="0"/>
              </a:spcAft>
              <a:buNone/>
            </a:pPr>
            <a:r>
              <a:rPr lang="en" sz="800" u="sng">
                <a:solidFill>
                  <a:schemeClr val="hlink"/>
                </a:solidFill>
                <a:hlinkClick r:id="rId5"/>
              </a:rPr>
              <a:t>360 video booth rental price</a:t>
            </a:r>
            <a:endParaRPr sz="800"/>
          </a:p>
          <a:p>
            <a:pPr indent="0" lvl="0" marL="0" rtl="0" algn="l">
              <a:spcBef>
                <a:spcPts val="0"/>
              </a:spcBef>
              <a:spcAft>
                <a:spcPts val="0"/>
              </a:spcAft>
              <a:buNone/>
            </a:pPr>
            <a:r>
              <a:rPr lang="en" sz="800" u="sng">
                <a:solidFill>
                  <a:schemeClr val="hlink"/>
                </a:solidFill>
                <a:hlinkClick r:id="rId6"/>
              </a:rPr>
              <a:t>360 video booth price</a:t>
            </a:r>
            <a:endParaRPr sz="800"/>
          </a:p>
          <a:p>
            <a:pPr indent="0" lvl="0" marL="0" rtl="0" algn="l">
              <a:spcBef>
                <a:spcPts val="0"/>
              </a:spcBef>
              <a:spcAft>
                <a:spcPts val="0"/>
              </a:spcAft>
              <a:buNone/>
            </a:pPr>
            <a:r>
              <a:rPr lang="en" sz="800" u="sng">
                <a:solidFill>
                  <a:schemeClr val="hlink"/>
                </a:solidFill>
                <a:hlinkClick r:id="rId7"/>
              </a:rPr>
              <a:t>360 video booth automatic</a:t>
            </a:r>
            <a:endParaRPr sz="800"/>
          </a:p>
          <a:p>
            <a:pPr indent="0" lvl="0" marL="0" rtl="0" algn="l">
              <a:spcBef>
                <a:spcPts val="0"/>
              </a:spcBef>
              <a:spcAft>
                <a:spcPts val="0"/>
              </a:spcAft>
              <a:buNone/>
            </a:pPr>
            <a:r>
              <a:rPr lang="en" sz="800" u="sng">
                <a:solidFill>
                  <a:schemeClr val="hlink"/>
                </a:solidFill>
                <a:hlinkClick r:id="rId8"/>
              </a:rPr>
              <a:t>what is a 360 video booth</a:t>
            </a:r>
            <a:endParaRPr sz="800"/>
          </a:p>
          <a:p>
            <a:pPr indent="0" lvl="0" marL="0" rtl="0" algn="l">
              <a:spcBef>
                <a:spcPts val="0"/>
              </a:spcBef>
              <a:spcAft>
                <a:spcPts val="0"/>
              </a:spcAft>
              <a:buNone/>
            </a:pPr>
            <a:r>
              <a:rPr lang="en" sz="800" u="sng">
                <a:solidFill>
                  <a:schemeClr val="hlink"/>
                </a:solidFill>
                <a:hlinkClick r:id="rId9"/>
              </a:rPr>
              <a:t>360 video booth business</a:t>
            </a:r>
            <a:endParaRPr sz="800"/>
          </a:p>
          <a:p>
            <a:pPr indent="0" lvl="0" marL="0" rtl="0" algn="l">
              <a:spcBef>
                <a:spcPts val="0"/>
              </a:spcBef>
              <a:spcAft>
                <a:spcPts val="0"/>
              </a:spcAft>
              <a:buNone/>
            </a:pPr>
            <a:r>
              <a:rPr lang="en" sz="800" u="sng">
                <a:solidFill>
                  <a:schemeClr val="hlink"/>
                </a:solidFill>
                <a:hlinkClick r:id="rId10"/>
              </a:rPr>
              <a:t>360 video booth cost</a:t>
            </a:r>
            <a:endParaRPr sz="800"/>
          </a:p>
          <a:p>
            <a:pPr indent="0" lvl="0" marL="0" rtl="0" algn="l">
              <a:spcBef>
                <a:spcPts val="0"/>
              </a:spcBef>
              <a:spcAft>
                <a:spcPts val="0"/>
              </a:spcAft>
              <a:buNone/>
            </a:pPr>
            <a:r>
              <a:rPr lang="en" sz="800" u="sng">
                <a:solidFill>
                  <a:schemeClr val="hlink"/>
                </a:solidFill>
                <a:hlinkClick r:id="rId11"/>
              </a:rPr>
              <a:t>360 degree photo booth video</a:t>
            </a:r>
            <a:endParaRPr sz="800"/>
          </a:p>
          <a:p>
            <a:pPr indent="0" lvl="0" marL="0" rtl="0" algn="l">
              <a:spcBef>
                <a:spcPts val="0"/>
              </a:spcBef>
              <a:spcAft>
                <a:spcPts val="0"/>
              </a:spcAft>
              <a:buNone/>
            </a:pPr>
            <a:r>
              <a:rPr lang="en" sz="800" u="sng">
                <a:solidFill>
                  <a:schemeClr val="hlink"/>
                </a:solidFill>
                <a:hlinkClick r:id="rId12"/>
              </a:rPr>
              <a:t>360 experience video booth</a:t>
            </a:r>
            <a:endParaRPr sz="800"/>
          </a:p>
          <a:p>
            <a:pPr indent="0" lvl="0" marL="0" rtl="0" algn="l">
              <a:spcBef>
                <a:spcPts val="0"/>
              </a:spcBef>
              <a:spcAft>
                <a:spcPts val="0"/>
              </a:spcAft>
              <a:buNone/>
            </a:pPr>
            <a:r>
              <a:rPr lang="en" sz="800" u="sng">
                <a:solidFill>
                  <a:schemeClr val="hlink"/>
                </a:solidFill>
                <a:hlinkClick r:id="rId13"/>
              </a:rPr>
              <a:t>360 video booth for rent</a:t>
            </a:r>
            <a:endParaRPr sz="800"/>
          </a:p>
          <a:p>
            <a:pPr indent="0" lvl="0" marL="0" rtl="0" algn="l">
              <a:spcBef>
                <a:spcPts val="0"/>
              </a:spcBef>
              <a:spcAft>
                <a:spcPts val="0"/>
              </a:spcAft>
              <a:buNone/>
            </a:pPr>
            <a:r>
              <a:rPr lang="en" sz="800" u="sng">
                <a:solidFill>
                  <a:schemeClr val="hlink"/>
                </a:solidFill>
                <a:hlinkClick r:id="rId14"/>
              </a:rPr>
              <a:t>360 grad video booth</a:t>
            </a:r>
            <a:endParaRPr sz="800"/>
          </a:p>
          <a:p>
            <a:pPr indent="0" lvl="0" marL="0" rtl="0" algn="l">
              <a:spcBef>
                <a:spcPts val="0"/>
              </a:spcBef>
              <a:spcAft>
                <a:spcPts val="0"/>
              </a:spcAft>
              <a:buNone/>
            </a:pPr>
            <a:r>
              <a:rPr lang="en" sz="800" u="sng">
                <a:solidFill>
                  <a:schemeClr val="hlink"/>
                </a:solidFill>
                <a:hlinkClick r:id="rId15"/>
              </a:rPr>
              <a:t>360 video booth hire</a:t>
            </a:r>
            <a:endParaRPr sz="800"/>
          </a:p>
          <a:p>
            <a:pPr indent="0" lvl="0" marL="0" rtl="0" algn="l">
              <a:spcBef>
                <a:spcPts val="0"/>
              </a:spcBef>
              <a:spcAft>
                <a:spcPts val="0"/>
              </a:spcAft>
              <a:buNone/>
            </a:pPr>
            <a:r>
              <a:rPr lang="en" sz="800" u="sng">
                <a:solidFill>
                  <a:schemeClr val="hlink"/>
                </a:solidFill>
                <a:hlinkClick r:id="rId16"/>
              </a:rPr>
              <a:t>360 video booth with ring light</a:t>
            </a:r>
            <a:endParaRPr sz="800"/>
          </a:p>
          <a:p>
            <a:pPr indent="0" lvl="0" marL="0" rtl="0" algn="l">
              <a:spcBef>
                <a:spcPts val="0"/>
              </a:spcBef>
              <a:spcAft>
                <a:spcPts val="0"/>
              </a:spcAft>
              <a:buNone/>
            </a:pPr>
            <a:r>
              <a:rPr lang="en" sz="800" u="sng">
                <a:solidFill>
                  <a:schemeClr val="hlink"/>
                </a:solidFill>
                <a:hlinkClick r:id="rId17"/>
              </a:rPr>
              <a:t>orcavue life 360 video booth</a:t>
            </a:r>
            <a:endParaRPr sz="800"/>
          </a:p>
          <a:p>
            <a:pPr indent="0" lvl="0" marL="0" rtl="0" algn="l">
              <a:spcBef>
                <a:spcPts val="0"/>
              </a:spcBef>
              <a:spcAft>
                <a:spcPts val="0"/>
              </a:spcAft>
              <a:buNone/>
            </a:pPr>
            <a:r>
              <a:rPr lang="en" sz="800" u="sng">
                <a:solidFill>
                  <a:schemeClr val="hlink"/>
                </a:solidFill>
                <a:hlinkClick r:id="rId18"/>
              </a:rPr>
              <a:t>360 video booth near me</a:t>
            </a:r>
            <a:endParaRPr sz="800"/>
          </a:p>
          <a:p>
            <a:pPr indent="0" lvl="0" marL="0" rtl="0" algn="l">
              <a:spcBef>
                <a:spcPts val="0"/>
              </a:spcBef>
              <a:spcAft>
                <a:spcPts val="0"/>
              </a:spcAft>
              <a:buNone/>
            </a:pPr>
            <a:r>
              <a:rPr lang="en" sz="800" u="sng">
                <a:solidFill>
                  <a:schemeClr val="hlink"/>
                </a:solidFill>
                <a:hlinkClick r:id="rId19"/>
              </a:rPr>
              <a:t>revolve 360 video booth near me</a:t>
            </a:r>
            <a:endParaRPr sz="800"/>
          </a:p>
          <a:p>
            <a:pPr indent="0" lvl="0" marL="0" rtl="0" algn="l">
              <a:spcBef>
                <a:spcPts val="0"/>
              </a:spcBef>
              <a:spcAft>
                <a:spcPts val="0"/>
              </a:spcAft>
              <a:buNone/>
            </a:pPr>
            <a:r>
              <a:rPr lang="en" sz="800" u="sng">
                <a:solidFill>
                  <a:schemeClr val="hlink"/>
                </a:solidFill>
                <a:hlinkClick r:id="rId20"/>
              </a:rPr>
              <a:t>360 slow motion video booth</a:t>
            </a:r>
            <a:endParaRPr sz="800"/>
          </a:p>
          <a:p>
            <a:pPr indent="0" lvl="0" marL="0" rtl="0" algn="l">
              <a:spcBef>
                <a:spcPts val="0"/>
              </a:spcBef>
              <a:spcAft>
                <a:spcPts val="0"/>
              </a:spcAft>
              <a:buNone/>
            </a:pPr>
            <a:r>
              <a:t/>
            </a:r>
            <a:endParaRPr sz="8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79" name="Google Shape;79;p17"/>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85" name="Google Shape;85;p18"/>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folder Microsoft Files</a:t>
            </a:r>
            <a:endParaRPr sz="700"/>
          </a:p>
          <a:p>
            <a:pPr indent="0" lvl="0" marL="0" rtl="0" algn="l">
              <a:lnSpc>
                <a:spcPct val="1000"/>
              </a:lnSpc>
              <a:spcBef>
                <a:spcPts val="1000"/>
              </a:spcBef>
              <a:spcAft>
                <a:spcPts val="0"/>
              </a:spcAft>
              <a:buNone/>
            </a:pPr>
            <a:r>
              <a:rPr lang="en" sz="700" u="sng">
                <a:solidFill>
                  <a:schemeClr val="hlink"/>
                </a:solidFill>
                <a:hlinkClick r:id="rId4"/>
              </a:rPr>
              <a:t>document</a:t>
            </a:r>
            <a:endParaRPr sz="700"/>
          </a:p>
          <a:p>
            <a:pPr indent="0" lvl="0" marL="0" rtl="0" algn="l">
              <a:lnSpc>
                <a:spcPct val="1000"/>
              </a:lnSpc>
              <a:spcBef>
                <a:spcPts val="1000"/>
              </a:spcBef>
              <a:spcAft>
                <a:spcPts val="0"/>
              </a:spcAft>
              <a:buNone/>
            </a:pPr>
            <a:r>
              <a:rPr lang="en" sz="700" u="sng">
                <a:solidFill>
                  <a:schemeClr val="hlink"/>
                </a:solidFill>
                <a:hlinkClick r:id="rId5"/>
              </a:rPr>
              <a:t>document pub</a:t>
            </a:r>
            <a:endParaRPr sz="700"/>
          </a:p>
          <a:p>
            <a:pPr indent="0" lvl="0" marL="0" rtl="0" algn="l">
              <a:lnSpc>
                <a:spcPct val="1000"/>
              </a:lnSpc>
              <a:spcBef>
                <a:spcPts val="1000"/>
              </a:spcBef>
              <a:spcAft>
                <a:spcPts val="0"/>
              </a:spcAft>
              <a:buNone/>
            </a:pPr>
            <a:r>
              <a:rPr lang="en" sz="700" u="sng">
                <a:solidFill>
                  <a:schemeClr val="hlink"/>
                </a:solidFill>
                <a:hlinkClick r:id="rId6"/>
              </a:rPr>
              <a:t>document view</a:t>
            </a:r>
            <a:endParaRPr sz="700"/>
          </a:p>
          <a:p>
            <a:pPr indent="0" lvl="0" marL="0" rtl="0" algn="l">
              <a:lnSpc>
                <a:spcPct val="1000"/>
              </a:lnSpc>
              <a:spcBef>
                <a:spcPts val="1000"/>
              </a:spcBef>
              <a:spcAft>
                <a:spcPts val="0"/>
              </a:spcAft>
              <a:buNone/>
            </a:pPr>
            <a:r>
              <a:rPr lang="en" sz="700" u="sng">
                <a:solidFill>
                  <a:schemeClr val="hlink"/>
                </a:solidFill>
                <a:hlinkClick r:id="rId7"/>
              </a:rPr>
              <a:t>presentation</a:t>
            </a:r>
            <a:endParaRPr sz="700"/>
          </a:p>
          <a:p>
            <a:pPr indent="0" lvl="0" marL="0" rtl="0" algn="l">
              <a:lnSpc>
                <a:spcPct val="1000"/>
              </a:lnSpc>
              <a:spcBef>
                <a:spcPts val="1000"/>
              </a:spcBef>
              <a:spcAft>
                <a:spcPts val="0"/>
              </a:spcAft>
              <a:buNone/>
            </a:pPr>
            <a:r>
              <a:rPr lang="en" sz="700" u="sng">
                <a:solidFill>
                  <a:schemeClr val="hlink"/>
                </a:solidFill>
                <a:hlinkClick r:id="rId8"/>
              </a:rPr>
              <a:t>presentation pub</a:t>
            </a:r>
            <a:endParaRPr sz="700"/>
          </a:p>
          <a:p>
            <a:pPr indent="0" lvl="0" marL="0" rtl="0" algn="l">
              <a:lnSpc>
                <a:spcPct val="1000"/>
              </a:lnSpc>
              <a:spcBef>
                <a:spcPts val="1000"/>
              </a:spcBef>
              <a:spcAft>
                <a:spcPts val="0"/>
              </a:spcAft>
              <a:buNone/>
            </a:pPr>
            <a:r>
              <a:rPr lang="en" sz="700" u="sng">
                <a:solidFill>
                  <a:schemeClr val="hlink"/>
                </a:solidFill>
                <a:hlinkClick r:id="rId9"/>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0"/>
              </a:rPr>
              <a:t>document</a:t>
            </a:r>
            <a:endParaRPr sz="700"/>
          </a:p>
          <a:p>
            <a:pPr indent="0" lvl="0" marL="0" rtl="0" algn="l">
              <a:lnSpc>
                <a:spcPct val="1000"/>
              </a:lnSpc>
              <a:spcBef>
                <a:spcPts val="1000"/>
              </a:spcBef>
              <a:spcAft>
                <a:spcPts val="0"/>
              </a:spcAft>
              <a:buNone/>
            </a:pPr>
            <a:r>
              <a:rPr lang="en" sz="700" u="sng">
                <a:solidFill>
                  <a:schemeClr val="hlink"/>
                </a:solidFill>
                <a:hlinkClick r:id="rId11"/>
              </a:rPr>
              <a:t>document pub</a:t>
            </a:r>
            <a:endParaRPr sz="700"/>
          </a:p>
          <a:p>
            <a:pPr indent="0" lvl="0" marL="0" rtl="0" algn="l">
              <a:lnSpc>
                <a:spcPct val="1000"/>
              </a:lnSpc>
              <a:spcBef>
                <a:spcPts val="1000"/>
              </a:spcBef>
              <a:spcAft>
                <a:spcPts val="0"/>
              </a:spcAft>
              <a:buNone/>
            </a:pPr>
            <a:r>
              <a:rPr lang="en" sz="700" u="sng">
                <a:solidFill>
                  <a:schemeClr val="hlink"/>
                </a:solidFill>
                <a:hlinkClick r:id="rId12"/>
              </a:rPr>
              <a:t>document view</a:t>
            </a:r>
            <a:endParaRPr sz="700"/>
          </a:p>
          <a:p>
            <a:pPr indent="0" lvl="0" marL="0" rtl="0" algn="l">
              <a:lnSpc>
                <a:spcPct val="1000"/>
              </a:lnSpc>
              <a:spcBef>
                <a:spcPts val="1000"/>
              </a:spcBef>
              <a:spcAft>
                <a:spcPts val="0"/>
              </a:spcAft>
              <a:buNone/>
            </a:pPr>
            <a:r>
              <a:rPr lang="en" sz="700" u="sng">
                <a:solidFill>
                  <a:schemeClr val="hlink"/>
                </a:solidFill>
                <a:hlinkClick r:id="rId13"/>
              </a:rPr>
              <a:t>presentation</a:t>
            </a:r>
            <a:endParaRPr sz="700"/>
          </a:p>
          <a:p>
            <a:pPr indent="0" lvl="0" marL="0" rtl="0" algn="l">
              <a:lnSpc>
                <a:spcPct val="1000"/>
              </a:lnSpc>
              <a:spcBef>
                <a:spcPts val="1000"/>
              </a:spcBef>
              <a:spcAft>
                <a:spcPts val="0"/>
              </a:spcAft>
              <a:buNone/>
            </a:pPr>
            <a:r>
              <a:rPr lang="en" sz="700" u="sng">
                <a:solidFill>
                  <a:schemeClr val="hlink"/>
                </a:solidFill>
                <a:hlinkClick r:id="rId14"/>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5"/>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6"/>
              </a:rPr>
              <a:t>document</a:t>
            </a:r>
            <a:endParaRPr sz="700"/>
          </a:p>
          <a:p>
            <a:pPr indent="0" lvl="0" marL="0" rtl="0" algn="l">
              <a:lnSpc>
                <a:spcPct val="1000"/>
              </a:lnSpc>
              <a:spcBef>
                <a:spcPts val="1000"/>
              </a:spcBef>
              <a:spcAft>
                <a:spcPts val="0"/>
              </a:spcAft>
              <a:buNone/>
            </a:pPr>
            <a:r>
              <a:rPr lang="en" sz="700" u="sng">
                <a:solidFill>
                  <a:schemeClr val="hlink"/>
                </a:solidFill>
                <a:hlinkClick r:id="rId17"/>
              </a:rPr>
              <a:t>document pub</a:t>
            </a:r>
            <a:endParaRPr sz="700"/>
          </a:p>
          <a:p>
            <a:pPr indent="0" lvl="0" marL="0" rtl="0" algn="l">
              <a:lnSpc>
                <a:spcPct val="1000"/>
              </a:lnSpc>
              <a:spcBef>
                <a:spcPts val="1000"/>
              </a:spcBef>
              <a:spcAft>
                <a:spcPts val="0"/>
              </a:spcAft>
              <a:buNone/>
            </a:pPr>
            <a:r>
              <a:rPr lang="en" sz="700" u="sng">
                <a:solidFill>
                  <a:schemeClr val="hlink"/>
                </a:solidFill>
                <a:hlinkClick r:id="rId18"/>
              </a:rPr>
              <a:t>document view</a:t>
            </a:r>
            <a:endParaRPr sz="700"/>
          </a:p>
          <a:p>
            <a:pPr indent="0" lvl="0" marL="0" rtl="0" algn="l">
              <a:lnSpc>
                <a:spcPct val="1000"/>
              </a:lnSpc>
              <a:spcBef>
                <a:spcPts val="1000"/>
              </a:spcBef>
              <a:spcAft>
                <a:spcPts val="0"/>
              </a:spcAft>
              <a:buNone/>
            </a:pPr>
            <a:r>
              <a:rPr lang="en" sz="700" u="sng">
                <a:solidFill>
                  <a:schemeClr val="hlink"/>
                </a:solidFill>
                <a:hlinkClick r:id="rId19"/>
              </a:rPr>
              <a:t>presentation</a:t>
            </a:r>
            <a:endParaRPr sz="700"/>
          </a:p>
          <a:p>
            <a:pPr indent="0" lvl="0" marL="0" rtl="0" algn="l">
              <a:lnSpc>
                <a:spcPct val="1000"/>
              </a:lnSpc>
              <a:spcBef>
                <a:spcPts val="1000"/>
              </a:spcBef>
              <a:spcAft>
                <a:spcPts val="0"/>
              </a:spcAft>
              <a:buNone/>
            </a:pPr>
            <a:r>
              <a:rPr lang="en" sz="700" u="sng">
                <a:solidFill>
                  <a:schemeClr val="hlink"/>
                </a:solidFill>
                <a:hlinkClick r:id="rId20"/>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1"/>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2"/>
              </a:rPr>
              <a:t>document</a:t>
            </a:r>
            <a:endParaRPr sz="700"/>
          </a:p>
          <a:p>
            <a:pPr indent="0" lvl="0" marL="0" rtl="0" algn="l">
              <a:lnSpc>
                <a:spcPct val="1000"/>
              </a:lnSpc>
              <a:spcBef>
                <a:spcPts val="1000"/>
              </a:spcBef>
              <a:spcAft>
                <a:spcPts val="0"/>
              </a:spcAft>
              <a:buNone/>
            </a:pPr>
            <a:r>
              <a:rPr lang="en" sz="700" u="sng">
                <a:solidFill>
                  <a:schemeClr val="hlink"/>
                </a:solidFill>
                <a:hlinkClick r:id="rId23"/>
              </a:rPr>
              <a:t>document pub</a:t>
            </a:r>
            <a:endParaRPr sz="700"/>
          </a:p>
          <a:p>
            <a:pPr indent="0" lvl="0" marL="0" rtl="0" algn="l">
              <a:lnSpc>
                <a:spcPct val="1000"/>
              </a:lnSpc>
              <a:spcBef>
                <a:spcPts val="1000"/>
              </a:spcBef>
              <a:spcAft>
                <a:spcPts val="0"/>
              </a:spcAft>
              <a:buNone/>
            </a:pPr>
            <a:r>
              <a:rPr lang="en" sz="700" u="sng">
                <a:solidFill>
                  <a:schemeClr val="hlink"/>
                </a:solidFill>
                <a:hlinkClick r:id="rId24"/>
              </a:rPr>
              <a:t>document view</a:t>
            </a:r>
            <a:endParaRPr sz="700"/>
          </a:p>
          <a:p>
            <a:pPr indent="0" lvl="0" marL="0" rtl="0" algn="l">
              <a:lnSpc>
                <a:spcPct val="1000"/>
              </a:lnSpc>
              <a:spcBef>
                <a:spcPts val="1000"/>
              </a:spcBef>
              <a:spcAft>
                <a:spcPts val="1000"/>
              </a:spcAft>
              <a:buNone/>
            </a:pPr>
            <a:r>
              <a:t/>
            </a:r>
            <a:endParaRPr/>
          </a:p>
        </p:txBody>
      </p:sp>
      <p:sp>
        <p:nvSpPr>
          <p:cNvPr id="86" name="Google Shape;86;p18"/>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presentation</a:t>
            </a:r>
            <a:endParaRPr sz="700"/>
          </a:p>
          <a:p>
            <a:pPr indent="0" lvl="0" marL="0" rtl="0" algn="l">
              <a:lnSpc>
                <a:spcPct val="1000"/>
              </a:lnSpc>
              <a:spcBef>
                <a:spcPts val="1000"/>
              </a:spcBef>
              <a:spcAft>
                <a:spcPts val="0"/>
              </a:spcAft>
              <a:buNone/>
            </a:pPr>
            <a:r>
              <a:rPr lang="en" sz="700" u="sng">
                <a:solidFill>
                  <a:schemeClr val="hlink"/>
                </a:solidFill>
                <a:hlinkClick r:id="rId26"/>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7"/>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8"/>
              </a:rPr>
              <a:t>document</a:t>
            </a:r>
            <a:endParaRPr sz="700"/>
          </a:p>
          <a:p>
            <a:pPr indent="0" lvl="0" marL="0" rtl="0" algn="l">
              <a:lnSpc>
                <a:spcPct val="1000"/>
              </a:lnSpc>
              <a:spcBef>
                <a:spcPts val="1000"/>
              </a:spcBef>
              <a:spcAft>
                <a:spcPts val="0"/>
              </a:spcAft>
              <a:buNone/>
            </a:pPr>
            <a:r>
              <a:rPr lang="en" sz="700" u="sng">
                <a:solidFill>
                  <a:schemeClr val="hlink"/>
                </a:solidFill>
                <a:hlinkClick r:id="rId29"/>
              </a:rPr>
              <a:t>document pub</a:t>
            </a:r>
            <a:endParaRPr sz="700"/>
          </a:p>
          <a:p>
            <a:pPr indent="0" lvl="0" marL="0" rtl="0" algn="l">
              <a:lnSpc>
                <a:spcPct val="1000"/>
              </a:lnSpc>
              <a:spcBef>
                <a:spcPts val="1000"/>
              </a:spcBef>
              <a:spcAft>
                <a:spcPts val="0"/>
              </a:spcAft>
              <a:buNone/>
            </a:pPr>
            <a:r>
              <a:rPr lang="en" sz="700" u="sng">
                <a:solidFill>
                  <a:schemeClr val="hlink"/>
                </a:solidFill>
                <a:hlinkClick r:id="rId30"/>
              </a:rPr>
              <a:t>document view</a:t>
            </a:r>
            <a:endParaRPr sz="700"/>
          </a:p>
          <a:p>
            <a:pPr indent="0" lvl="0" marL="0" rtl="0" algn="l">
              <a:lnSpc>
                <a:spcPct val="1000"/>
              </a:lnSpc>
              <a:spcBef>
                <a:spcPts val="1000"/>
              </a:spcBef>
              <a:spcAft>
                <a:spcPts val="0"/>
              </a:spcAft>
              <a:buNone/>
            </a:pPr>
            <a:r>
              <a:rPr lang="en" sz="700" u="sng">
                <a:solidFill>
                  <a:schemeClr val="hlink"/>
                </a:solidFill>
                <a:hlinkClick r:id="rId31"/>
              </a:rPr>
              <a:t>presentation</a:t>
            </a:r>
            <a:endParaRPr sz="700"/>
          </a:p>
          <a:p>
            <a:pPr indent="0" lvl="0" marL="0" rtl="0" algn="l">
              <a:lnSpc>
                <a:spcPct val="1000"/>
              </a:lnSpc>
              <a:spcBef>
                <a:spcPts val="1000"/>
              </a:spcBef>
              <a:spcAft>
                <a:spcPts val="0"/>
              </a:spcAft>
              <a:buNone/>
            </a:pPr>
            <a:r>
              <a:rPr lang="en" sz="700" u="sng">
                <a:solidFill>
                  <a:schemeClr val="hlink"/>
                </a:solidFill>
                <a:hlinkClick r:id="rId32"/>
              </a:rPr>
              <a:t>presentation pub</a:t>
            </a:r>
            <a:endParaRPr sz="700"/>
          </a:p>
          <a:p>
            <a:pPr indent="0" lvl="0" marL="0" rtl="0" algn="l">
              <a:lnSpc>
                <a:spcPct val="1000"/>
              </a:lnSpc>
              <a:spcBef>
                <a:spcPts val="1000"/>
              </a:spcBef>
              <a:spcAft>
                <a:spcPts val="0"/>
              </a:spcAft>
              <a:buNone/>
            </a:pPr>
            <a:r>
              <a:rPr lang="en" sz="700" u="sng">
                <a:solidFill>
                  <a:schemeClr val="hlink"/>
                </a:solidFill>
                <a:hlinkClick r:id="rId33"/>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34"/>
              </a:rPr>
              <a:t>document</a:t>
            </a:r>
            <a:endParaRPr sz="700"/>
          </a:p>
          <a:p>
            <a:pPr indent="0" lvl="0" marL="0" rtl="0" algn="l">
              <a:lnSpc>
                <a:spcPct val="1000"/>
              </a:lnSpc>
              <a:spcBef>
                <a:spcPts val="1000"/>
              </a:spcBef>
              <a:spcAft>
                <a:spcPts val="0"/>
              </a:spcAft>
              <a:buNone/>
            </a:pPr>
            <a:r>
              <a:rPr lang="en" sz="700" u="sng">
                <a:solidFill>
                  <a:schemeClr val="hlink"/>
                </a:solidFill>
                <a:hlinkClick r:id="rId35"/>
              </a:rPr>
              <a:t>document pub</a:t>
            </a:r>
            <a:endParaRPr sz="700"/>
          </a:p>
          <a:p>
            <a:pPr indent="0" lvl="0" marL="0" rtl="0" algn="l">
              <a:lnSpc>
                <a:spcPct val="1000"/>
              </a:lnSpc>
              <a:spcBef>
                <a:spcPts val="1000"/>
              </a:spcBef>
              <a:spcAft>
                <a:spcPts val="0"/>
              </a:spcAft>
              <a:buNone/>
            </a:pPr>
            <a:r>
              <a:rPr lang="en" sz="700" u="sng">
                <a:solidFill>
                  <a:schemeClr val="hlink"/>
                </a:solidFill>
                <a:hlinkClick r:id="rId36"/>
              </a:rPr>
              <a:t>document view</a:t>
            </a:r>
            <a:endParaRPr sz="700"/>
          </a:p>
          <a:p>
            <a:pPr indent="0" lvl="0" marL="0" rtl="0" algn="l">
              <a:lnSpc>
                <a:spcPct val="1000"/>
              </a:lnSpc>
              <a:spcBef>
                <a:spcPts val="1000"/>
              </a:spcBef>
              <a:spcAft>
                <a:spcPts val="0"/>
              </a:spcAft>
              <a:buNone/>
            </a:pPr>
            <a:r>
              <a:rPr lang="en" sz="700" u="sng">
                <a:solidFill>
                  <a:schemeClr val="hlink"/>
                </a:solidFill>
                <a:hlinkClick r:id="rId37"/>
              </a:rPr>
              <a:t>presentation</a:t>
            </a:r>
            <a:endParaRPr sz="700"/>
          </a:p>
          <a:p>
            <a:pPr indent="0" lvl="0" marL="0" rtl="0" algn="l">
              <a:lnSpc>
                <a:spcPct val="1000"/>
              </a:lnSpc>
              <a:spcBef>
                <a:spcPts val="1000"/>
              </a:spcBef>
              <a:spcAft>
                <a:spcPts val="0"/>
              </a:spcAft>
              <a:buNone/>
            </a:pPr>
            <a:r>
              <a:rPr lang="en" sz="700" u="sng">
                <a:solidFill>
                  <a:schemeClr val="hlink"/>
                </a:solidFill>
                <a:hlinkClick r:id="rId38"/>
              </a:rPr>
              <a:t>presentation pub</a:t>
            </a:r>
            <a:endParaRPr sz="700"/>
          </a:p>
          <a:p>
            <a:pPr indent="0" lvl="0" marL="0" rtl="0" algn="l">
              <a:lnSpc>
                <a:spcPct val="1000"/>
              </a:lnSpc>
              <a:spcBef>
                <a:spcPts val="1000"/>
              </a:spcBef>
              <a:spcAft>
                <a:spcPts val="0"/>
              </a:spcAft>
              <a:buNone/>
            </a:pPr>
            <a:r>
              <a:rPr lang="en" sz="700" u="sng">
                <a:solidFill>
                  <a:schemeClr val="hlink"/>
                </a:solidFill>
                <a:hlinkClick r:id="rId39"/>
              </a:rPr>
              <a:t>presentation view</a:t>
            </a:r>
            <a:endParaRPr sz="700"/>
          </a:p>
          <a:p>
            <a:pPr indent="0" lvl="0" marL="0" rtl="0" algn="l">
              <a:lnSpc>
                <a:spcPct val="1000"/>
              </a:lnSpc>
              <a:spcBef>
                <a:spcPts val="1000"/>
              </a:spcBef>
              <a:spcAft>
                <a:spcPts val="10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9"/>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Videos</a:t>
            </a:r>
            <a:endParaRPr b="1">
              <a:solidFill>
                <a:srgbClr val="A8D673"/>
              </a:solidFill>
              <a:latin typeface="Poppins"/>
              <a:ea typeface="Poppins"/>
              <a:cs typeface="Poppins"/>
              <a:sym typeface="Poppins"/>
            </a:endParaRPr>
          </a:p>
        </p:txBody>
      </p:sp>
      <p:sp>
        <p:nvSpPr>
          <p:cNvPr id="92" name="Google Shape;92;p19"/>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YouTube videos we recommend watching!</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2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https://sites.google.com/view/360-video-booth-rental-arcadia/home</a:t>
            </a:r>
            <a:endParaRPr/>
          </a:p>
        </p:txBody>
      </p:sp>
      <p:pic>
        <p:nvPicPr>
          <p:cNvPr id="98" name="Google Shape;98;p20">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8"/>
                                        </p:tgtEl>
                                        <p:attrNameLst>
                                          <p:attrName>style.visibility</p:attrName>
                                        </p:attrNameLst>
                                      </p:cBhvr>
                                      <p:to>
                                        <p:strVal val="visible"/>
                                      </p:to>
                                    </p:set>
                                    <p:animEffect filter="fade" transition="in">
                                      <p:cBhvr>
                                        <p:cTn dur="1000"/>
                                        <p:tgtEl>
                                          <p:spTgt spid="9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21"/>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https://sites.google.com/view/360-video-booth-rental-arcadia/home</a:t>
            </a:r>
            <a:endParaRPr/>
          </a:p>
        </p:txBody>
      </p:sp>
      <p:pic>
        <p:nvPicPr>
          <p:cNvPr id="104" name="Google Shape;104;p21">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4"/>
                                        </p:tgtEl>
                                        <p:attrNameLst>
                                          <p:attrName>style.visibility</p:attrName>
                                        </p:attrNameLst>
                                      </p:cBhvr>
                                      <p:to>
                                        <p:strVal val="visible"/>
                                      </p:to>
                                    </p:set>
                                    <p:animEffect filter="fade" transition="in">
                                      <p:cBhvr>
                                        <p:cTn dur="1000"/>
                                        <p:tgtEl>
                                          <p:spTgt spid="10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